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18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7.xml.rels" ContentType="application/vnd.openxmlformats-package.relationships+xml"/>
  <Override PartName="/ppt/notesSlides/notesSlide1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2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media/image142.png" ContentType="image/png"/>
  <Override PartName="/ppt/media/image141.png" ContentType="image/png"/>
  <Override PartName="/ppt/media/image140.png" ContentType="image/png"/>
  <Override PartName="/ppt/media/image138.png" ContentType="image/png"/>
  <Override PartName="/ppt/media/image137.png" ContentType="image/png"/>
  <Override PartName="/ppt/media/image136.png" ContentType="image/png"/>
  <Override PartName="/ppt/media/image135.png" ContentType="image/png"/>
  <Override PartName="/ppt/media/image133.png" ContentType="image/png"/>
  <Override PartName="/ppt/media/image132.png" ContentType="image/png"/>
  <Override PartName="/ppt/media/image131.png" ContentType="image/png"/>
  <Override PartName="/ppt/media/image130.png" ContentType="image/png"/>
  <Override PartName="/ppt/media/image128.png" ContentType="image/png"/>
  <Override PartName="/ppt/media/image127.png" ContentType="image/png"/>
  <Override PartName="/ppt/media/image125.png" ContentType="image/png"/>
  <Override PartName="/ppt/media/image123.png" ContentType="image/png"/>
  <Override PartName="/ppt/media/image122.png" ContentType="image/png"/>
  <Override PartName="/ppt/media/image119.jpeg" ContentType="image/jpeg"/>
  <Override PartName="/ppt/media/image118.jpeg" ContentType="image/jpeg"/>
  <Override PartName="/ppt/media/image117.jpeg" ContentType="image/jpeg"/>
  <Override PartName="/ppt/media/image116.jpeg" ContentType="image/jpeg"/>
  <Override PartName="/ppt/media/image115.jpeg" ContentType="image/jpeg"/>
  <Override PartName="/ppt/media/image124.png" ContentType="image/png"/>
  <Override PartName="/ppt/media/image114.jpeg" ContentType="image/jpeg"/>
  <Override PartName="/ppt/media/image113.jpeg" ContentType="image/jpeg"/>
  <Override PartName="/ppt/media/image110.png" ContentType="image/png"/>
  <Override PartName="/ppt/media/image109.png" ContentType="image/png"/>
  <Override PartName="/ppt/media/image108.png" ContentType="image/png"/>
  <Override PartName="/ppt/media/image107.png" ContentType="image/png"/>
  <Override PartName="/ppt/media/image105.png" ContentType="image/png"/>
  <Override PartName="/ppt/media/image112.jpeg" ContentType="image/jpeg"/>
  <Override PartName="/ppt/media/image104.png" ContentType="image/png"/>
  <Override PartName="/ppt/media/image99.png" ContentType="image/png"/>
  <Override PartName="/ppt/media/image103.png" ContentType="image/png"/>
  <Override PartName="/ppt/media/image98.png" ContentType="image/png"/>
  <Override PartName="/ppt/media/image102.png" ContentType="image/png"/>
  <Override PartName="/ppt/media/image97.png" ContentType="image/png"/>
  <Override PartName="/ppt/media/image134.jpeg" ContentType="image/jpeg"/>
  <Override PartName="/ppt/media/image39.png" ContentType="image/png"/>
  <Override PartName="/ppt/media/image120.jpeg" ContentType="image/jpeg"/>
  <Override PartName="/ppt/media/image36.png" ContentType="image/png"/>
  <Override PartName="/ppt/media/image35.png" ContentType="image/png"/>
  <Override PartName="/ppt/media/image33.png" ContentType="image/png"/>
  <Override PartName="/ppt/media/image32.png" ContentType="image/png"/>
  <Override PartName="/ppt/media/image47.jpeg" ContentType="image/jpeg"/>
  <Override PartName="/ppt/media/image45.jpeg" ContentType="image/jpeg"/>
  <Override PartName="/ppt/media/image41.jpeg" ContentType="image/jpeg"/>
  <Override PartName="/ppt/media/image54.png" ContentType="image/png"/>
  <Override PartName="/ppt/media/image30.png" ContentType="image/png"/>
  <Override PartName="/ppt/media/image111.jpeg" ContentType="image/jpeg"/>
  <Override PartName="/ppt/media/image89.png" ContentType="image/png"/>
  <Override PartName="/ppt/media/image28.png" ContentType="image/png"/>
  <Override PartName="/ppt/media/image106.png" ContentType="image/png"/>
  <Override PartName="/ppt/media/image27.jpeg" ContentType="image/jpeg"/>
  <Override PartName="/ppt/media/image34.png" ContentType="image/png"/>
  <Override PartName="/ppt/media/image40.jpeg" ContentType="image/jpeg"/>
  <Override PartName="/ppt/media/image26.png" ContentType="image/png"/>
  <Override PartName="/ppt/media/image25.png" ContentType="image/png"/>
  <Override PartName="/ppt/media/image24.png" ContentType="image/png"/>
  <Override PartName="/ppt/media/image59.png" ContentType="image/png"/>
  <Override PartName="/ppt/media/image38.jpeg" ContentType="image/jpeg"/>
  <Override PartName="/ppt/media/image10.png" ContentType="image/png"/>
  <Override PartName="/ppt/media/image69.png" ContentType="image/png"/>
  <Override PartName="/ppt/media/image23.png" ContentType="image/png"/>
  <Override PartName="/ppt/media/image56.png" ContentType="image/png"/>
  <Override PartName="/ppt/media/image22.jpeg" ContentType="image/jpeg"/>
  <Override PartName="/ppt/media/image46.jpeg" ContentType="image/jpeg"/>
  <Override PartName="/ppt/media/image1.jpeg" ContentType="image/jpeg"/>
  <Override PartName="/ppt/media/image83.png" ContentType="image/png"/>
  <Override PartName="/ppt/media/image121.png" ContentType="image/png"/>
  <Override PartName="/ppt/media/image13.jpeg" ContentType="image/jpeg"/>
  <Override PartName="/ppt/media/image11.png" ContentType="image/png"/>
  <Override PartName="/ppt/media/image31.png" ContentType="image/png"/>
  <Override PartName="/ppt/media/image4.jpeg" ContentType="image/jpeg"/>
  <Override PartName="/ppt/media/image3.png" ContentType="image/png"/>
  <Override PartName="/ppt/media/image53.png" ContentType="image/png"/>
  <Override PartName="/ppt/media/image2.png" ContentType="image/png"/>
  <Override PartName="/ppt/media/image52.png" ContentType="image/png"/>
  <Override PartName="/ppt/media/image126.png" ContentType="image/png"/>
  <Override PartName="/ppt/media/image29.jpeg" ContentType="image/jpeg"/>
  <Override PartName="/ppt/media/image64.png" ContentType="image/png"/>
  <Override PartName="/ppt/media/image57.png" ContentType="image/png"/>
  <Override PartName="/ppt/media/image58.png" ContentType="image/png"/>
  <Override PartName="/ppt/media/image37.jpeg" ContentType="image/jpeg"/>
  <Override PartName="/ppt/media/image48.png" ContentType="image/png"/>
  <Override PartName="/ppt/media/image12.jpeg" ContentType="image/jpeg"/>
  <Override PartName="/ppt/media/image19.png" ContentType="image/png"/>
  <Override PartName="/ppt/media/image9.png" ContentType="image/png"/>
  <Override PartName="/ppt/media/image94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6.png" ContentType="image/png"/>
  <Override PartName="/ppt/media/image91.png" ContentType="image/png"/>
  <Override PartName="/ppt/media/image21.jpeg" ContentType="image/jpeg"/>
  <Override PartName="/ppt/media/image17.png" ContentType="image/png"/>
  <Override PartName="/ppt/media/image44.jpeg" ContentType="image/jpeg"/>
  <Override PartName="/ppt/media/image7.png" ContentType="image/png"/>
  <Override PartName="/ppt/media/image92.png" ContentType="image/png"/>
  <Override PartName="/ppt/media/image18.png" ContentType="image/png"/>
  <Override PartName="/ppt/media/image8.png" ContentType="image/png"/>
  <Override PartName="/ppt/media/image93.png" ContentType="image/png"/>
  <Override PartName="/ppt/media/image90.png" ContentType="image/png"/>
  <Override PartName="/ppt/media/image5.png" ContentType="image/png"/>
  <Override PartName="/ppt/media/image55.png" ContentType="image/png"/>
  <Override PartName="/ppt/media/image20.png" ContentType="image/png"/>
  <Override PartName="/ppt/media/image79.png" ContentType="image/png"/>
  <Override PartName="/ppt/media/image49.png" ContentType="image/png"/>
  <Override PartName="/ppt/media/image50.jpeg" ContentType="image/jpeg"/>
  <Override PartName="/ppt/media/image87.png" ContentType="image/png"/>
  <Override PartName="/ppt/media/image51.png" ContentType="image/png"/>
  <Override PartName="/ppt/media/image129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139.png" ContentType="image/png"/>
  <Override PartName="/ppt/media/image70.png" ContentType="image/png"/>
  <Override PartName="/ppt/media/image71.png" ContentType="image/png"/>
  <Override PartName="/ppt/media/image42.jpeg" ContentType="image/jpeg"/>
  <Override PartName="/ppt/media/image72.png" ContentType="image/png"/>
  <Override PartName="/ppt/media/image73.png" ContentType="image/png"/>
  <Override PartName="/ppt/media/image74.png" ContentType="image/png"/>
  <Override PartName="/ppt/media/image75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80.png" ContentType="image/png"/>
  <Override PartName="/ppt/media/image81.png" ContentType="image/png"/>
  <Override PartName="/ppt/media/image43.jpeg" ContentType="image/jpeg"/>
  <Override PartName="/ppt/media/image82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8.png" ContentType="image/png"/>
  <Override PartName="/ppt/media/image100.png" ContentType="image/png"/>
  <Override PartName="/ppt/media/image95.png" ContentType="image/png"/>
  <Override PartName="/ppt/media/image101.png" ContentType="image/png"/>
  <Override PartName="/ppt/media/image96.png" ContentType="image/png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pt-B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  <a:endParaRPr b="0" lang="pt-B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pt-B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  <a:endParaRPr b="0" lang="pt-B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pt-B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pt-B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pt-B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pt-B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9344DF8F-C134-4EF8-8ABF-E4DD45E6AA27}" type="slidenum">
              <a:rPr b="0" lang="pt-B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pt-B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r>
              <a:rPr b="0" lang="pt-B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Fale do INOVISÃO aqui (existe desde 2004, +100 artigo, 6+3 Pis, cooperação com 20 instituições, entre universidades, escolas, empresas, …, USA e UK, +50 titulados)</a:t>
            </a:r>
            <a:endParaRPr b="0" lang="pt-B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r>
              <a:rPr b="0" lang="pt-B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Fale do projeto com o mel primeiro ... depois fale da ampliação para a área forense</a:t>
            </a:r>
            <a:endParaRPr b="0" lang="pt-B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0" name="TextShape 2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D47BAD49-59B7-4397-95D3-A629DD4E5FDB}" type="slidenum">
              <a:rPr b="0" lang="pt-B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&lt;number&gt;</a:t>
            </a:fld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r>
              <a:rPr b="0" lang="pt-B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Destacar o otimismo de Minsky ai pedir para um grupo de orientandos e alunos resolver o problema central da VC em 1966 em um “trabalhinho de disciplina”.  O Paradoxo de Moravec está relacionado com a facilidade da IA na época para resolver problema aparentemente difíceis (jogar damas muito bem) mas falhar feio em problemas que até uma criança pequena resolve (reconhecer rostos). Em 2014 a IA superiou a IH em um teste de reconhecimento de faces.</a:t>
            </a:r>
            <a:endParaRPr b="0" lang="pt-B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r>
              <a:rPr b="0" lang="pt-B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Não identifica que é novo demais para jogar baseball, não percebe que a escova parece grande por conta da perspectiva, … falta raciocínio lógico. Muita dependência de dados. Problema central da abordagem estatística.</a:t>
            </a:r>
            <a:endParaRPr b="0" lang="pt-B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r>
              <a:rPr b="0" lang="pt-B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Não identifica que é novo demais para jogar baseball, não percebe que a escova parece grande por conta da perspectiva, … falta raciocínio lógico. Muita dependência de dados. Problema central da abordagem estatística.</a:t>
            </a:r>
            <a:endParaRPr b="0" lang="pt-B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r>
              <a:rPr b="0" lang="pt-B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Não identifica que é novo demais para jogar baseball, não percebe que a escova parece grande por conta da perspectiva, … falta raciocínio lógico. Muita dependência de dados. Problema central da abordagem estatística.</a:t>
            </a:r>
            <a:endParaRPr b="0" lang="pt-B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r>
              <a:rPr b="0" lang="pt-B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Não identifica que é novo demais para jogar baseball, não percebe que a escova parece grande por conta da perspectiva, … falta raciocínio lógico. Muita dependência de dados. Problema central da abordagem estatística.</a:t>
            </a:r>
            <a:endParaRPr b="0" lang="pt-B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r>
              <a:rPr b="0" lang="pt-B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Não identifica que é novo demais para jogar baseball, não percebe que a escova parece grande por conta da perspectiva, … falta raciocínio lógico. Muita dependência de dados. Problema central da abordagem estatística.</a:t>
            </a:r>
            <a:endParaRPr b="0" lang="pt-B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r>
              <a:rPr b="0" lang="pt-B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Mostrar vídeo</a:t>
            </a:r>
            <a:endParaRPr b="0" lang="pt-B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r>
              <a:rPr b="0" lang="pt-B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Mostrar vídeo</a:t>
            </a:r>
            <a:endParaRPr b="0" lang="pt-B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r>
              <a:rPr b="0" lang="pt-B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Falar sobre PYNOVISÃO, Superpixel, Atributos de Forma e Textura (além dos espectrais), Falar sobre Smart Farming – Fazendas Inteligentes</a:t>
            </a:r>
            <a:endParaRPr b="0" lang="pt-B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28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128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320" y="405900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280" cy="43840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280" cy="43840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2292120" y="176904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2292120" y="176904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28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280" cy="43840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43840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43840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28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43840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28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43840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2320" y="405900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128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28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128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152320" y="405900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280" cy="43840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280" cy="43840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2292120" y="176904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/>
        </p:blipFill>
        <p:spPr>
          <a:xfrm>
            <a:off x="2292120" y="176904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280" cy="43840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43840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43840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28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43840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43840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320" y="405900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128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pt-B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pt-B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pt-B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280" cy="43840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pt-B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pt-B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pt-B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Relationship Id="rId11" Type="http://schemas.openxmlformats.org/officeDocument/2006/relationships/image" Target="../media/image64.png"/><Relationship Id="rId12" Type="http://schemas.openxmlformats.org/officeDocument/2006/relationships/image" Target="../media/image65.png"/><Relationship Id="rId13" Type="http://schemas.openxmlformats.org/officeDocument/2006/relationships/image" Target="../media/image66.png"/><Relationship Id="rId14" Type="http://schemas.openxmlformats.org/officeDocument/2006/relationships/image" Target="../media/image67.png"/><Relationship Id="rId15" Type="http://schemas.openxmlformats.org/officeDocument/2006/relationships/image" Target="../media/image68.png"/><Relationship Id="rId16" Type="http://schemas.openxmlformats.org/officeDocument/2006/relationships/image" Target="../media/image69.png"/><Relationship Id="rId17" Type="http://schemas.openxmlformats.org/officeDocument/2006/relationships/image" Target="../media/image70.png"/><Relationship Id="rId18" Type="http://schemas.openxmlformats.org/officeDocument/2006/relationships/image" Target="../media/image71.png"/><Relationship Id="rId19" Type="http://schemas.openxmlformats.org/officeDocument/2006/relationships/image" Target="../media/image72.png"/><Relationship Id="rId20" Type="http://schemas.openxmlformats.org/officeDocument/2006/relationships/image" Target="../media/image73.png"/><Relationship Id="rId21" Type="http://schemas.openxmlformats.org/officeDocument/2006/relationships/image" Target="../media/image74.png"/><Relationship Id="rId22" Type="http://schemas.openxmlformats.org/officeDocument/2006/relationships/image" Target="../media/image75.png"/><Relationship Id="rId23" Type="http://schemas.openxmlformats.org/officeDocument/2006/relationships/slideLayout" Target="../slideLayouts/slideLayout13.xml"/><Relationship Id="rId2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Relationship Id="rId11" Type="http://schemas.openxmlformats.org/officeDocument/2006/relationships/image" Target="../media/image89.png"/><Relationship Id="rId12" Type="http://schemas.openxmlformats.org/officeDocument/2006/relationships/image" Target="../media/image90.png"/><Relationship Id="rId13" Type="http://schemas.openxmlformats.org/officeDocument/2006/relationships/image" Target="../media/image91.png"/><Relationship Id="rId14" Type="http://schemas.openxmlformats.org/officeDocument/2006/relationships/image" Target="../media/image92.png"/><Relationship Id="rId15" Type="http://schemas.openxmlformats.org/officeDocument/2006/relationships/image" Target="../media/image93.png"/><Relationship Id="rId16" Type="http://schemas.openxmlformats.org/officeDocument/2006/relationships/image" Target="../media/image94.png"/><Relationship Id="rId17" Type="http://schemas.openxmlformats.org/officeDocument/2006/relationships/slideLayout" Target="../slideLayouts/slideLayout13.xml"/><Relationship Id="rId18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102.png"/><Relationship Id="rId9" Type="http://schemas.openxmlformats.org/officeDocument/2006/relationships/image" Target="../media/image103.png"/><Relationship Id="rId10" Type="http://schemas.openxmlformats.org/officeDocument/2006/relationships/image" Target="../media/image104.png"/><Relationship Id="rId11" Type="http://schemas.openxmlformats.org/officeDocument/2006/relationships/image" Target="../media/image105.png"/><Relationship Id="rId12" Type="http://schemas.openxmlformats.org/officeDocument/2006/relationships/image" Target="../media/image106.png"/><Relationship Id="rId13" Type="http://schemas.openxmlformats.org/officeDocument/2006/relationships/image" Target="../media/image107.png"/><Relationship Id="rId14" Type="http://schemas.openxmlformats.org/officeDocument/2006/relationships/image" Target="../media/image108.png"/><Relationship Id="rId15" Type="http://schemas.openxmlformats.org/officeDocument/2006/relationships/image" Target="../media/image109.png"/><Relationship Id="rId16" Type="http://schemas.openxmlformats.org/officeDocument/2006/relationships/image" Target="../media/image110.png"/><Relationship Id="rId17" Type="http://schemas.openxmlformats.org/officeDocument/2006/relationships/image" Target="../media/image111.jpeg"/><Relationship Id="rId18" Type="http://schemas.openxmlformats.org/officeDocument/2006/relationships/image" Target="../media/image112.jpeg"/><Relationship Id="rId19" Type="http://schemas.openxmlformats.org/officeDocument/2006/relationships/image" Target="../media/image113.jpeg"/><Relationship Id="rId20" Type="http://schemas.openxmlformats.org/officeDocument/2006/relationships/image" Target="../media/image114.jpeg"/><Relationship Id="rId21" Type="http://schemas.openxmlformats.org/officeDocument/2006/relationships/image" Target="../media/image115.jpeg"/><Relationship Id="rId22" Type="http://schemas.openxmlformats.org/officeDocument/2006/relationships/image" Target="../media/image116.jpeg"/><Relationship Id="rId23" Type="http://schemas.openxmlformats.org/officeDocument/2006/relationships/image" Target="../media/image117.jpeg"/><Relationship Id="rId24" Type="http://schemas.openxmlformats.org/officeDocument/2006/relationships/image" Target="../media/image118.jpeg"/><Relationship Id="rId25" Type="http://schemas.openxmlformats.org/officeDocument/2006/relationships/image" Target="../media/image119.jpeg"/><Relationship Id="rId26" Type="http://schemas.openxmlformats.org/officeDocument/2006/relationships/image" Target="../media/image120.jpeg"/><Relationship Id="rId27" Type="http://schemas.openxmlformats.org/officeDocument/2006/relationships/slideLayout" Target="../slideLayouts/slideLayout13.xml"/><Relationship Id="rId28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22.png"/><Relationship Id="rId2" Type="http://schemas.openxmlformats.org/officeDocument/2006/relationships/image" Target="../media/image123.png"/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7" Type="http://schemas.openxmlformats.org/officeDocument/2006/relationships/image" Target="../media/image128.png"/><Relationship Id="rId8" Type="http://schemas.openxmlformats.org/officeDocument/2006/relationships/image" Target="../media/image129.png"/><Relationship Id="rId9" Type="http://schemas.openxmlformats.org/officeDocument/2006/relationships/image" Target="../media/image130.png"/><Relationship Id="rId10" Type="http://schemas.openxmlformats.org/officeDocument/2006/relationships/image" Target="../media/image131.png"/><Relationship Id="rId11" Type="http://schemas.openxmlformats.org/officeDocument/2006/relationships/image" Target="../media/image132.png"/><Relationship Id="rId12" Type="http://schemas.openxmlformats.org/officeDocument/2006/relationships/image" Target="../media/image133.png"/><Relationship Id="rId13" Type="http://schemas.openxmlformats.org/officeDocument/2006/relationships/image" Target="../media/image134.jpeg"/><Relationship Id="rId14" Type="http://schemas.openxmlformats.org/officeDocument/2006/relationships/image" Target="../media/image135.png"/><Relationship Id="rId15" Type="http://schemas.openxmlformats.org/officeDocument/2006/relationships/image" Target="../media/image136.png"/><Relationship Id="rId16" Type="http://schemas.openxmlformats.org/officeDocument/2006/relationships/image" Target="../media/image137.png"/><Relationship Id="rId17" Type="http://schemas.openxmlformats.org/officeDocument/2006/relationships/image" Target="../media/image138.png"/><Relationship Id="rId18" Type="http://schemas.openxmlformats.org/officeDocument/2006/relationships/image" Target="../media/image139.png"/><Relationship Id="rId19" Type="http://schemas.openxmlformats.org/officeDocument/2006/relationships/image" Target="../media/image140.png"/><Relationship Id="rId20" Type="http://schemas.openxmlformats.org/officeDocument/2006/relationships/image" Target="../media/image141.png"/><Relationship Id="rId21" Type="http://schemas.openxmlformats.org/officeDocument/2006/relationships/image" Target="../media/image142.png"/><Relationship Id="rId2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jpeg"/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jpeg"/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jpeg"/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m 45" descr=""/>
          <p:cNvPicPr/>
          <p:nvPr/>
        </p:nvPicPr>
        <p:blipFill>
          <a:blip r:embed="rId1"/>
          <a:stretch/>
        </p:blipFill>
        <p:spPr>
          <a:xfrm>
            <a:off x="5400" y="6174000"/>
            <a:ext cx="10074240" cy="1385640"/>
          </a:xfrm>
          <a:prstGeom prst="rect">
            <a:avLst/>
          </a:prstGeom>
          <a:ln>
            <a:noFill/>
          </a:ln>
        </p:spPr>
      </p:pic>
      <p:sp>
        <p:nvSpPr>
          <p:cNvPr id="78" name="CustomShape 1"/>
          <p:cNvSpPr/>
          <p:nvPr/>
        </p:nvSpPr>
        <p:spPr>
          <a:xfrm>
            <a:off x="504000" y="1224000"/>
            <a:ext cx="9071640" cy="5903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80280" bIns="45000"/>
          <a:p>
            <a:pPr>
              <a:lnSpc>
                <a:spcPct val="93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3000"/>
              </a:lnSpc>
            </a:pPr>
            <a:r>
              <a:rPr b="0" i="1" lang="pt-BR" sz="40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Visão </a:t>
            </a:r>
            <a:r>
              <a:rPr b="0" i="1" lang="pt-BR" sz="40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Comput</a:t>
            </a:r>
            <a:r>
              <a:rPr b="0" i="1" lang="pt-BR" sz="40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acional </a:t>
            </a:r>
            <a:r>
              <a:rPr b="0" i="1" lang="pt-BR" sz="40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 </a:t>
            </a:r>
            <a:r>
              <a:rPr b="0" i="1" lang="pt-BR" sz="40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Agrope</a:t>
            </a:r>
            <a:r>
              <a:rPr b="0" i="1" lang="pt-BR" sz="40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cuária: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3000"/>
              </a:lnSpc>
            </a:pPr>
            <a:r>
              <a:rPr b="0" i="1" lang="pt-BR" sz="40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Oportun</a:t>
            </a:r>
            <a:r>
              <a:rPr b="0" i="1" lang="pt-BR" sz="40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idades </a:t>
            </a:r>
            <a:r>
              <a:rPr b="0" i="1" lang="pt-BR" sz="40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 </a:t>
            </a:r>
            <a:r>
              <a:rPr b="0" i="1" lang="pt-BR" sz="40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Desafio</a:t>
            </a:r>
            <a:r>
              <a:rPr b="0" i="1" lang="pt-BR" sz="40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3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93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93000"/>
              </a:lnSpc>
            </a:pPr>
            <a:r>
              <a:rPr b="0" i="1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Prof. Dr. </a:t>
            </a:r>
            <a:r>
              <a:rPr b="0" i="1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Hemerson </a:t>
            </a:r>
            <a:r>
              <a:rPr b="0" i="1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Pistori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93000"/>
              </a:lnSpc>
            </a:pPr>
            <a:r>
              <a:rPr b="0" i="1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93000"/>
              </a:lnSpc>
            </a:pPr>
            <a:r>
              <a:rPr b="0" i="1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Grupo de </a:t>
            </a:r>
            <a:r>
              <a:rPr b="0" i="1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Pesquisa </a:t>
            </a:r>
            <a:r>
              <a:rPr b="0" i="1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Inovisão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93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93000"/>
              </a:lnSpc>
            </a:pPr>
            <a:r>
              <a:rPr b="0" i="1" lang="pt-BR" sz="1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Universidade </a:t>
            </a:r>
            <a:r>
              <a:rPr b="0" i="1" lang="pt-BR" sz="1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Católica Dom </a:t>
            </a:r>
            <a:r>
              <a:rPr b="0" i="1" lang="pt-BR" sz="1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Bosco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93000"/>
              </a:lnSpc>
            </a:pPr>
            <a:r>
              <a:rPr b="0" i="1" lang="pt-BR" sz="1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Universidade </a:t>
            </a:r>
            <a:r>
              <a:rPr b="0" i="1" lang="pt-BR" sz="1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Federal do Mato </a:t>
            </a:r>
            <a:r>
              <a:rPr b="0" i="1" lang="pt-BR" sz="1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Grosso do Sul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93000"/>
              </a:lnSpc>
            </a:pPr>
            <a:r>
              <a:rPr b="0" i="1" lang="pt-BR" sz="1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Campo Grande, </a:t>
            </a:r>
            <a:r>
              <a:rPr b="0" i="1" lang="pt-BR" sz="1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MS, Brasil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93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3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9" name="Imagem 47" descr=""/>
          <p:cNvPicPr/>
          <p:nvPr/>
        </p:nvPicPr>
        <p:blipFill>
          <a:blip r:embed="rId2"/>
          <a:stretch/>
        </p:blipFill>
        <p:spPr>
          <a:xfrm>
            <a:off x="1321920" y="4752000"/>
            <a:ext cx="1306080" cy="1008000"/>
          </a:xfrm>
          <a:prstGeom prst="rect">
            <a:avLst/>
          </a:prstGeom>
          <a:ln>
            <a:noFill/>
          </a:ln>
        </p:spPr>
      </p:pic>
      <p:pic>
        <p:nvPicPr>
          <p:cNvPr id="80" name="" descr=""/>
          <p:cNvPicPr/>
          <p:nvPr/>
        </p:nvPicPr>
        <p:blipFill>
          <a:blip r:embed="rId3"/>
          <a:stretch/>
        </p:blipFill>
        <p:spPr>
          <a:xfrm>
            <a:off x="612000" y="4914000"/>
            <a:ext cx="569880" cy="70272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4"/>
          <a:stretch/>
        </p:blipFill>
        <p:spPr>
          <a:xfrm>
            <a:off x="4284000" y="72000"/>
            <a:ext cx="1666800" cy="1501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m 4" descr=""/>
          <p:cNvPicPr/>
          <p:nvPr/>
        </p:nvPicPr>
        <p:blipFill>
          <a:blip r:embed="rId1"/>
          <a:stretch/>
        </p:blipFill>
        <p:spPr>
          <a:xfrm>
            <a:off x="980280" y="3816000"/>
            <a:ext cx="4275360" cy="3423600"/>
          </a:xfrm>
          <a:prstGeom prst="rect">
            <a:avLst/>
          </a:prstGeom>
          <a:ln>
            <a:noFill/>
          </a:ln>
        </p:spPr>
      </p:pic>
      <p:sp>
        <p:nvSpPr>
          <p:cNvPr id="130" name="CustomShape 1"/>
          <p:cNvSpPr/>
          <p:nvPr/>
        </p:nvSpPr>
        <p:spPr>
          <a:xfrm>
            <a:off x="936000" y="396000"/>
            <a:ext cx="8351640" cy="863640"/>
          </a:xfrm>
          <a:prstGeom prst="rect">
            <a:avLst/>
          </a:prstGeom>
          <a:solidFill>
            <a:srgbClr val="729fcf">
              <a:alpha val="1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ã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1" name="Imagem 160" descr=""/>
          <p:cNvPicPr/>
          <p:nvPr/>
        </p:nvPicPr>
        <p:blipFill>
          <a:blip r:embed="rId2"/>
          <a:stretch/>
        </p:blipFill>
        <p:spPr>
          <a:xfrm>
            <a:off x="5112000" y="1440000"/>
            <a:ext cx="3995640" cy="2820600"/>
          </a:xfrm>
          <a:prstGeom prst="rect">
            <a:avLst/>
          </a:prstGeom>
          <a:ln>
            <a:noFill/>
          </a:ln>
        </p:spPr>
      </p:pic>
      <p:pic>
        <p:nvPicPr>
          <p:cNvPr id="132" name="Imagem 161" descr=""/>
          <p:cNvPicPr/>
          <p:nvPr/>
        </p:nvPicPr>
        <p:blipFill>
          <a:blip r:embed="rId3"/>
          <a:stretch/>
        </p:blipFill>
        <p:spPr>
          <a:xfrm>
            <a:off x="986040" y="1440000"/>
            <a:ext cx="4269600" cy="2766240"/>
          </a:xfrm>
          <a:prstGeom prst="rect">
            <a:avLst/>
          </a:prstGeom>
          <a:ln>
            <a:noFill/>
          </a:ln>
        </p:spPr>
      </p:pic>
      <p:pic>
        <p:nvPicPr>
          <p:cNvPr id="133" name="Imagem 162" descr=""/>
          <p:cNvPicPr/>
          <p:nvPr/>
        </p:nvPicPr>
        <p:blipFill>
          <a:blip r:embed="rId4"/>
          <a:stretch/>
        </p:blipFill>
        <p:spPr>
          <a:xfrm>
            <a:off x="5231880" y="4206600"/>
            <a:ext cx="3876480" cy="2993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4" dur="indefinite" restart="never" nodeType="tmRoot">
          <p:childTnLst>
            <p:seq>
              <p:cTn id="235" dur="indefinite" nodeType="mainSeq">
                <p:childTnLst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9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51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5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6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936000" y="396000"/>
            <a:ext cx="8351640" cy="863640"/>
          </a:xfrm>
          <a:prstGeom prst="rect">
            <a:avLst/>
          </a:prstGeom>
          <a:solidFill>
            <a:srgbClr val="729fcf">
              <a:alpha val="13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ç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ã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–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0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0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6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5" name="Imagem 101" descr=""/>
          <p:cNvPicPr/>
          <p:nvPr/>
        </p:nvPicPr>
        <p:blipFill>
          <a:blip r:embed="rId1"/>
          <a:stretch/>
        </p:blipFill>
        <p:spPr>
          <a:xfrm>
            <a:off x="936000" y="1656000"/>
            <a:ext cx="8279640" cy="5481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68" dur="indefinite" restart="never" nodeType="tmRoot">
          <p:childTnLst>
            <p:seq>
              <p:cTn id="26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936000" y="396000"/>
            <a:ext cx="8351640" cy="863640"/>
          </a:xfrm>
          <a:prstGeom prst="rect">
            <a:avLst/>
          </a:prstGeom>
          <a:solidFill>
            <a:srgbClr val="729fcf">
              <a:alpha val="2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q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ã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7" name="Imagem 103" descr=""/>
          <p:cNvPicPr/>
          <p:nvPr/>
        </p:nvPicPr>
        <p:blipFill>
          <a:blip r:embed="rId1"/>
          <a:stretch/>
        </p:blipFill>
        <p:spPr>
          <a:xfrm>
            <a:off x="-18720" y="5328000"/>
            <a:ext cx="10118160" cy="1511640"/>
          </a:xfrm>
          <a:prstGeom prst="rect">
            <a:avLst/>
          </a:prstGeom>
          <a:ln>
            <a:noFill/>
          </a:ln>
        </p:spPr>
      </p:pic>
      <p:pic>
        <p:nvPicPr>
          <p:cNvPr id="138" name="Imagem 104" descr=""/>
          <p:cNvPicPr/>
          <p:nvPr/>
        </p:nvPicPr>
        <p:blipFill>
          <a:blip r:embed="rId2"/>
          <a:stretch/>
        </p:blipFill>
        <p:spPr>
          <a:xfrm>
            <a:off x="4497120" y="1666080"/>
            <a:ext cx="4142520" cy="3085560"/>
          </a:xfrm>
          <a:prstGeom prst="rect">
            <a:avLst/>
          </a:prstGeom>
          <a:ln>
            <a:noFill/>
          </a:ln>
          <a:effectLst>
            <a:outerShdw dist="101823" dir="2700000">
              <a:srgbClr val="b84700"/>
            </a:outerShdw>
          </a:effectLst>
        </p:spPr>
      </p:pic>
      <p:sp>
        <p:nvSpPr>
          <p:cNvPr id="139" name="CustomShape 2"/>
          <p:cNvSpPr/>
          <p:nvPr/>
        </p:nvSpPr>
        <p:spPr>
          <a:xfrm>
            <a:off x="972000" y="1728000"/>
            <a:ext cx="3203640" cy="719640"/>
          </a:xfrm>
          <a:prstGeom prst="rect">
            <a:avLst/>
          </a:prstGeom>
          <a:solidFill>
            <a:srgbClr val="ffcc99">
              <a:alpha val="38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0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0 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 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is 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ci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ic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ft 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ic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CustomShape 3"/>
          <p:cNvSpPr/>
          <p:nvPr/>
        </p:nvSpPr>
        <p:spPr>
          <a:xfrm>
            <a:off x="972000" y="3204000"/>
            <a:ext cx="3275640" cy="755640"/>
          </a:xfrm>
          <a:prstGeom prst="rect">
            <a:avLst/>
          </a:prstGeom>
          <a:solidFill>
            <a:srgbClr val="ffcc99">
              <a:alpha val="36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 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= 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0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0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+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rt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 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CustomShape 4"/>
          <p:cNvSpPr/>
          <p:nvPr/>
        </p:nvSpPr>
        <p:spPr>
          <a:xfrm>
            <a:off x="4497120" y="3888000"/>
            <a:ext cx="2234520" cy="431640"/>
          </a:xfrm>
          <a:prstGeom prst="rect">
            <a:avLst/>
          </a:prstGeom>
          <a:solidFill>
            <a:srgbClr val="729fcf">
              <a:alpha val="4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CustomShape 5"/>
          <p:cNvSpPr/>
          <p:nvPr/>
        </p:nvSpPr>
        <p:spPr>
          <a:xfrm>
            <a:off x="4497120" y="2412000"/>
            <a:ext cx="2234520" cy="431640"/>
          </a:xfrm>
          <a:prstGeom prst="rect">
            <a:avLst/>
          </a:prstGeom>
          <a:solidFill>
            <a:srgbClr val="729fcf">
              <a:alpha val="44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70" dur="indefinite" restart="never" nodeType="tmRoot">
          <p:childTnLst>
            <p:seq>
              <p:cTn id="271" dur="indefinite" nodeType="mainSeq">
                <p:childTnLst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276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nodeType="with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279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Line 1"/>
          <p:cNvSpPr/>
          <p:nvPr/>
        </p:nvSpPr>
        <p:spPr>
          <a:xfrm flipV="1">
            <a:off x="211320" y="2484000"/>
            <a:ext cx="9720000" cy="72000"/>
          </a:xfrm>
          <a:prstGeom prst="line">
            <a:avLst/>
          </a:prstGeom>
          <a:ln w="19080">
            <a:solidFill>
              <a:srgbClr val="00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Line 2"/>
          <p:cNvSpPr/>
          <p:nvPr/>
        </p:nvSpPr>
        <p:spPr>
          <a:xfrm flipV="1">
            <a:off x="206640" y="4399560"/>
            <a:ext cx="9720000" cy="72000"/>
          </a:xfrm>
          <a:prstGeom prst="line">
            <a:avLst/>
          </a:prstGeom>
          <a:ln w="19080">
            <a:solidFill>
              <a:srgbClr val="00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Line 3"/>
          <p:cNvSpPr/>
          <p:nvPr/>
        </p:nvSpPr>
        <p:spPr>
          <a:xfrm flipV="1">
            <a:off x="201960" y="6387120"/>
            <a:ext cx="9720000" cy="72000"/>
          </a:xfrm>
          <a:prstGeom prst="line">
            <a:avLst/>
          </a:prstGeom>
          <a:ln w="19080">
            <a:solidFill>
              <a:srgbClr val="00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CustomShape 4"/>
          <p:cNvSpPr/>
          <p:nvPr/>
        </p:nvSpPr>
        <p:spPr>
          <a:xfrm>
            <a:off x="355320" y="1980000"/>
            <a:ext cx="935640" cy="93564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3240" rIns="93240" tIns="48240" bIns="48240" anchor="ctr"/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ri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ó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il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5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0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7" name="Imagem 52" descr=""/>
          <p:cNvPicPr/>
          <p:nvPr/>
        </p:nvPicPr>
        <p:blipFill>
          <a:blip r:embed="rId1"/>
          <a:stretch/>
        </p:blipFill>
        <p:spPr>
          <a:xfrm>
            <a:off x="8195760" y="1558080"/>
            <a:ext cx="437760" cy="457560"/>
          </a:xfrm>
          <a:prstGeom prst="rect">
            <a:avLst/>
          </a:prstGeom>
          <a:ln>
            <a:noFill/>
          </a:ln>
        </p:spPr>
      </p:pic>
      <p:sp>
        <p:nvSpPr>
          <p:cNvPr id="148" name="CustomShape 5"/>
          <p:cNvSpPr/>
          <p:nvPr/>
        </p:nvSpPr>
        <p:spPr>
          <a:xfrm>
            <a:off x="4063320" y="1800000"/>
            <a:ext cx="1403640" cy="125964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3240" rIns="93240" tIns="48240" bIns="48240" anchor="ctr"/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ei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iz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al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la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 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ei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6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6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6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CustomShape 6"/>
          <p:cNvSpPr/>
          <p:nvPr/>
        </p:nvSpPr>
        <p:spPr>
          <a:xfrm>
            <a:off x="6979320" y="1800000"/>
            <a:ext cx="935640" cy="125964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3240" rIns="93240" tIns="48240" bIns="48240" anchor="ctr"/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 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8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5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4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CustomShape 7"/>
          <p:cNvSpPr/>
          <p:nvPr/>
        </p:nvSpPr>
        <p:spPr>
          <a:xfrm>
            <a:off x="8383320" y="1944000"/>
            <a:ext cx="935640" cy="93564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3240" rIns="93240" tIns="48240" bIns="48240" anchor="ctr"/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ö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9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1" name="Imagem 56" descr=""/>
          <p:cNvPicPr/>
          <p:nvPr/>
        </p:nvPicPr>
        <p:blipFill>
          <a:blip r:embed="rId2"/>
          <a:stretch/>
        </p:blipFill>
        <p:spPr>
          <a:xfrm>
            <a:off x="397080" y="1662840"/>
            <a:ext cx="352800" cy="352800"/>
          </a:xfrm>
          <a:prstGeom prst="rect">
            <a:avLst/>
          </a:prstGeom>
          <a:ln>
            <a:noFill/>
          </a:ln>
        </p:spPr>
      </p:pic>
      <p:pic>
        <p:nvPicPr>
          <p:cNvPr id="152" name="Imagem 57" descr=""/>
          <p:cNvPicPr/>
          <p:nvPr/>
        </p:nvPicPr>
        <p:blipFill>
          <a:blip r:embed="rId3"/>
          <a:stretch/>
        </p:blipFill>
        <p:spPr>
          <a:xfrm>
            <a:off x="4141440" y="1663200"/>
            <a:ext cx="352800" cy="352800"/>
          </a:xfrm>
          <a:prstGeom prst="rect">
            <a:avLst/>
          </a:prstGeom>
          <a:ln>
            <a:noFill/>
          </a:ln>
        </p:spPr>
      </p:pic>
      <p:pic>
        <p:nvPicPr>
          <p:cNvPr id="153" name="Imagem 58" descr=""/>
          <p:cNvPicPr/>
          <p:nvPr/>
        </p:nvPicPr>
        <p:blipFill>
          <a:blip r:embed="rId4"/>
          <a:stretch/>
        </p:blipFill>
        <p:spPr>
          <a:xfrm>
            <a:off x="6877800" y="1663560"/>
            <a:ext cx="352800" cy="352800"/>
          </a:xfrm>
          <a:prstGeom prst="rect">
            <a:avLst/>
          </a:prstGeom>
          <a:ln>
            <a:noFill/>
          </a:ln>
        </p:spPr>
      </p:pic>
      <p:sp>
        <p:nvSpPr>
          <p:cNvPr id="154" name="CustomShape 8"/>
          <p:cNvSpPr/>
          <p:nvPr/>
        </p:nvSpPr>
        <p:spPr>
          <a:xfrm>
            <a:off x="355320" y="3888360"/>
            <a:ext cx="1655640" cy="93564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3240" rIns="93240" tIns="48240" bIns="48240" anchor="ctr"/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ll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ô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ri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 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rt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if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9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4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5" name="Imagem 60" descr=""/>
          <p:cNvPicPr/>
          <p:nvPr/>
        </p:nvPicPr>
        <p:blipFill>
          <a:blip r:embed="rId5"/>
          <a:stretch/>
        </p:blipFill>
        <p:spPr>
          <a:xfrm>
            <a:off x="397080" y="3571200"/>
            <a:ext cx="352800" cy="352800"/>
          </a:xfrm>
          <a:prstGeom prst="rect">
            <a:avLst/>
          </a:prstGeom>
          <a:ln>
            <a:noFill/>
          </a:ln>
        </p:spPr>
      </p:pic>
      <p:sp>
        <p:nvSpPr>
          <p:cNvPr id="156" name="CustomShape 9"/>
          <p:cNvSpPr/>
          <p:nvPr/>
        </p:nvSpPr>
        <p:spPr>
          <a:xfrm>
            <a:off x="1939320" y="3888360"/>
            <a:ext cx="1655640" cy="93564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3240" rIns="93240" tIns="48240" bIns="48240" anchor="ctr"/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ri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9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5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0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7" name="Imagem 62" descr=""/>
          <p:cNvPicPr/>
          <p:nvPr/>
        </p:nvPicPr>
        <p:blipFill>
          <a:blip r:embed="rId6"/>
          <a:stretch/>
        </p:blipFill>
        <p:spPr>
          <a:xfrm>
            <a:off x="2053440" y="3571560"/>
            <a:ext cx="352800" cy="352800"/>
          </a:xfrm>
          <a:prstGeom prst="rect">
            <a:avLst/>
          </a:prstGeom>
          <a:ln>
            <a:noFill/>
          </a:ln>
        </p:spPr>
      </p:pic>
      <p:sp>
        <p:nvSpPr>
          <p:cNvPr id="158" name="CustomShape 10"/>
          <p:cNvSpPr/>
          <p:nvPr/>
        </p:nvSpPr>
        <p:spPr>
          <a:xfrm>
            <a:off x="2587320" y="3888360"/>
            <a:ext cx="1655640" cy="93564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3240" rIns="93240" tIns="48240" bIns="48240" anchor="ctr"/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 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9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5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9" name="Imagem 64" descr=""/>
          <p:cNvPicPr/>
          <p:nvPr/>
        </p:nvPicPr>
        <p:blipFill>
          <a:blip r:embed="rId7"/>
          <a:stretch/>
        </p:blipFill>
        <p:spPr>
          <a:xfrm>
            <a:off x="2701440" y="3571560"/>
            <a:ext cx="352800" cy="352800"/>
          </a:xfrm>
          <a:prstGeom prst="rect">
            <a:avLst/>
          </a:prstGeom>
          <a:ln>
            <a:noFill/>
          </a:ln>
        </p:spPr>
      </p:pic>
      <p:sp>
        <p:nvSpPr>
          <p:cNvPr id="160" name="CustomShape 11"/>
          <p:cNvSpPr/>
          <p:nvPr/>
        </p:nvSpPr>
        <p:spPr>
          <a:xfrm>
            <a:off x="3667320" y="3888360"/>
            <a:ext cx="1655640" cy="93564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3240" rIns="93240" tIns="48240" bIns="48240" anchor="ctr"/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rt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y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 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9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5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6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1" name="Imagem 66" descr=""/>
          <p:cNvPicPr/>
          <p:nvPr/>
        </p:nvPicPr>
        <p:blipFill>
          <a:blip r:embed="rId8"/>
          <a:stretch/>
        </p:blipFill>
        <p:spPr>
          <a:xfrm>
            <a:off x="3781440" y="3571560"/>
            <a:ext cx="352800" cy="352800"/>
          </a:xfrm>
          <a:prstGeom prst="rect">
            <a:avLst/>
          </a:prstGeom>
          <a:ln>
            <a:noFill/>
          </a:ln>
        </p:spPr>
      </p:pic>
      <p:sp>
        <p:nvSpPr>
          <p:cNvPr id="162" name="CustomShape 12"/>
          <p:cNvSpPr/>
          <p:nvPr/>
        </p:nvSpPr>
        <p:spPr>
          <a:xfrm>
            <a:off x="4603320" y="3888360"/>
            <a:ext cx="1655640" cy="93564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3240" rIns="93240" tIns="48240" bIns="48240" anchor="ctr"/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ei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z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li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z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9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6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5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3" name="Imagem 68" descr=""/>
          <p:cNvPicPr/>
          <p:nvPr/>
        </p:nvPicPr>
        <p:blipFill>
          <a:blip r:embed="rId9"/>
          <a:stretch/>
        </p:blipFill>
        <p:spPr>
          <a:xfrm>
            <a:off x="4717440" y="3571560"/>
            <a:ext cx="352800" cy="352800"/>
          </a:xfrm>
          <a:prstGeom prst="rect">
            <a:avLst/>
          </a:prstGeom>
          <a:ln>
            <a:noFill/>
          </a:ln>
        </p:spPr>
      </p:pic>
      <p:sp>
        <p:nvSpPr>
          <p:cNvPr id="164" name="CustomShape 13"/>
          <p:cNvSpPr/>
          <p:nvPr/>
        </p:nvSpPr>
        <p:spPr>
          <a:xfrm>
            <a:off x="5755320" y="3888360"/>
            <a:ext cx="1655640" cy="93564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3240" rIns="93240" tIns="48240" bIns="48240" anchor="ctr"/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Minsky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Projeto VC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1966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5" name="Imagem 70" descr=""/>
          <p:cNvPicPr/>
          <p:nvPr/>
        </p:nvPicPr>
        <p:blipFill>
          <a:blip r:embed="rId10"/>
          <a:stretch/>
        </p:blipFill>
        <p:spPr>
          <a:xfrm>
            <a:off x="5869440" y="3571560"/>
            <a:ext cx="352800" cy="352800"/>
          </a:xfrm>
          <a:prstGeom prst="rect">
            <a:avLst/>
          </a:prstGeom>
          <a:ln>
            <a:noFill/>
          </a:ln>
        </p:spPr>
      </p:pic>
      <p:pic>
        <p:nvPicPr>
          <p:cNvPr id="166" name="Imagem 71" descr=""/>
          <p:cNvPicPr/>
          <p:nvPr/>
        </p:nvPicPr>
        <p:blipFill>
          <a:blip r:embed="rId11"/>
          <a:stretch/>
        </p:blipFill>
        <p:spPr>
          <a:xfrm>
            <a:off x="7282080" y="3466080"/>
            <a:ext cx="437760" cy="457560"/>
          </a:xfrm>
          <a:prstGeom prst="rect">
            <a:avLst/>
          </a:prstGeom>
          <a:ln>
            <a:noFill/>
          </a:ln>
        </p:spPr>
      </p:pic>
      <p:sp>
        <p:nvSpPr>
          <p:cNvPr id="167" name="CustomShape 14"/>
          <p:cNvSpPr/>
          <p:nvPr/>
        </p:nvSpPr>
        <p:spPr>
          <a:xfrm>
            <a:off x="7253640" y="3852000"/>
            <a:ext cx="1237320" cy="93564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3240" rIns="93240" tIns="48240" bIns="48240" anchor="ctr"/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Moravec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IA Inverno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1974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CustomShape 15"/>
          <p:cNvSpPr/>
          <p:nvPr/>
        </p:nvSpPr>
        <p:spPr>
          <a:xfrm>
            <a:off x="8693640" y="3852000"/>
            <a:ext cx="1237320" cy="93564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3240" rIns="93240" tIns="48240" bIns="48240" anchor="ctr"/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McDermott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XCON (SE)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1980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9" name="Imagem 74" descr=""/>
          <p:cNvPicPr/>
          <p:nvPr/>
        </p:nvPicPr>
        <p:blipFill>
          <a:blip r:embed="rId12"/>
          <a:stretch/>
        </p:blipFill>
        <p:spPr>
          <a:xfrm>
            <a:off x="8749800" y="3571920"/>
            <a:ext cx="352800" cy="352800"/>
          </a:xfrm>
          <a:prstGeom prst="rect">
            <a:avLst/>
          </a:prstGeom>
          <a:ln>
            <a:noFill/>
          </a:ln>
        </p:spPr>
      </p:pic>
      <p:sp>
        <p:nvSpPr>
          <p:cNvPr id="170" name="CustomShape 16"/>
          <p:cNvSpPr/>
          <p:nvPr/>
        </p:nvSpPr>
        <p:spPr>
          <a:xfrm>
            <a:off x="305640" y="5904000"/>
            <a:ext cx="1237320" cy="93564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3240" rIns="93240" tIns="48240" bIns="48240" anchor="ctr"/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Rumelhart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2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Backprop. Difus.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1982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1" name="Imagem 76" descr=""/>
          <p:cNvPicPr/>
          <p:nvPr/>
        </p:nvPicPr>
        <p:blipFill>
          <a:blip r:embed="rId13"/>
          <a:stretch/>
        </p:blipFill>
        <p:spPr>
          <a:xfrm>
            <a:off x="289800" y="5587920"/>
            <a:ext cx="352800" cy="352800"/>
          </a:xfrm>
          <a:prstGeom prst="rect">
            <a:avLst/>
          </a:prstGeom>
          <a:ln>
            <a:noFill/>
          </a:ln>
        </p:spPr>
      </p:pic>
      <p:pic>
        <p:nvPicPr>
          <p:cNvPr id="172" name="Imagem 77" descr=""/>
          <p:cNvPicPr/>
          <p:nvPr/>
        </p:nvPicPr>
        <p:blipFill>
          <a:blip r:embed="rId14"/>
          <a:stretch/>
        </p:blipFill>
        <p:spPr>
          <a:xfrm>
            <a:off x="1630080" y="5518080"/>
            <a:ext cx="437760" cy="457560"/>
          </a:xfrm>
          <a:prstGeom prst="rect">
            <a:avLst/>
          </a:prstGeom>
          <a:ln>
            <a:noFill/>
          </a:ln>
        </p:spPr>
      </p:pic>
      <p:sp>
        <p:nvSpPr>
          <p:cNvPr id="173" name="CustomShape 17"/>
          <p:cNvSpPr/>
          <p:nvPr/>
        </p:nvSpPr>
        <p:spPr>
          <a:xfrm>
            <a:off x="1601640" y="5904000"/>
            <a:ext cx="1237320" cy="93564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3240" rIns="93240" tIns="48240" bIns="48240" anchor="ctr"/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Schank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IA Inverno II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1987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4" name="Imagem 79" descr=""/>
          <p:cNvPicPr/>
          <p:nvPr/>
        </p:nvPicPr>
        <p:blipFill>
          <a:blip r:embed="rId15"/>
          <a:stretch/>
        </p:blipFill>
        <p:spPr>
          <a:xfrm>
            <a:off x="7282080" y="3466080"/>
            <a:ext cx="437760" cy="457560"/>
          </a:xfrm>
          <a:prstGeom prst="rect">
            <a:avLst/>
          </a:prstGeom>
          <a:ln>
            <a:noFill/>
          </a:ln>
        </p:spPr>
      </p:pic>
      <p:sp>
        <p:nvSpPr>
          <p:cNvPr id="175" name="CustomShape 18"/>
          <p:cNvSpPr/>
          <p:nvPr/>
        </p:nvSpPr>
        <p:spPr>
          <a:xfrm>
            <a:off x="7253640" y="3852000"/>
            <a:ext cx="1237320" cy="93564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3240" rIns="93240" tIns="48240" bIns="48240" anchor="ctr"/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Moravec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IA Inverno I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1974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CustomShape 19"/>
          <p:cNvSpPr/>
          <p:nvPr/>
        </p:nvSpPr>
        <p:spPr>
          <a:xfrm>
            <a:off x="3113640" y="5904000"/>
            <a:ext cx="1237320" cy="93564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3240" rIns="93240" tIns="48240" bIns="48240" anchor="ctr"/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 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X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z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9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9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7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7" name="Imagem 82" descr=""/>
          <p:cNvPicPr/>
          <p:nvPr/>
        </p:nvPicPr>
        <p:blipFill>
          <a:blip r:embed="rId16"/>
          <a:stretch/>
        </p:blipFill>
        <p:spPr>
          <a:xfrm>
            <a:off x="3206160" y="5588280"/>
            <a:ext cx="352800" cy="352800"/>
          </a:xfrm>
          <a:prstGeom prst="rect">
            <a:avLst/>
          </a:prstGeom>
          <a:ln>
            <a:noFill/>
          </a:ln>
        </p:spPr>
      </p:pic>
      <p:sp>
        <p:nvSpPr>
          <p:cNvPr id="178" name="CustomShape 20"/>
          <p:cNvSpPr/>
          <p:nvPr/>
        </p:nvSpPr>
        <p:spPr>
          <a:xfrm>
            <a:off x="4121640" y="5904360"/>
            <a:ext cx="1237320" cy="93564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3240" rIns="93240" tIns="48240" bIns="48240" anchor="ctr"/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2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</a:t>
            </a:r>
            <a:r>
              <a:rPr b="1" lang="pt-BR" sz="12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1" lang="pt-BR" sz="12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1" lang="pt-BR" sz="12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1" lang="pt-BR" sz="12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1" lang="pt-BR" sz="12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1" lang="pt-BR" sz="12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1" lang="pt-BR" sz="12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0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0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0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9" name="Imagem 84" descr=""/>
          <p:cNvPicPr/>
          <p:nvPr/>
        </p:nvPicPr>
        <p:blipFill>
          <a:blip r:embed="rId17"/>
          <a:stretch/>
        </p:blipFill>
        <p:spPr>
          <a:xfrm>
            <a:off x="4214160" y="5588640"/>
            <a:ext cx="352800" cy="352800"/>
          </a:xfrm>
          <a:prstGeom prst="rect">
            <a:avLst/>
          </a:prstGeom>
          <a:ln>
            <a:noFill/>
          </a:ln>
        </p:spPr>
      </p:pic>
      <p:sp>
        <p:nvSpPr>
          <p:cNvPr id="180" name="CustomShape 21"/>
          <p:cNvSpPr/>
          <p:nvPr/>
        </p:nvSpPr>
        <p:spPr>
          <a:xfrm>
            <a:off x="5921640" y="5904720"/>
            <a:ext cx="1237320" cy="93564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3240" rIns="93240" tIns="48240" bIns="48240" anchor="ctr"/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J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y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0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1" name="Imagem 86" descr=""/>
          <p:cNvPicPr/>
          <p:nvPr/>
        </p:nvPicPr>
        <p:blipFill>
          <a:blip r:embed="rId18"/>
          <a:stretch/>
        </p:blipFill>
        <p:spPr>
          <a:xfrm>
            <a:off x="6014160" y="5589000"/>
            <a:ext cx="352800" cy="352800"/>
          </a:xfrm>
          <a:prstGeom prst="rect">
            <a:avLst/>
          </a:prstGeom>
          <a:ln>
            <a:noFill/>
          </a:ln>
        </p:spPr>
      </p:pic>
      <p:sp>
        <p:nvSpPr>
          <p:cNvPr id="182" name="CustomShape 22"/>
          <p:cNvSpPr/>
          <p:nvPr/>
        </p:nvSpPr>
        <p:spPr>
          <a:xfrm>
            <a:off x="7865640" y="5905080"/>
            <a:ext cx="1237320" cy="93564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3240" rIns="93240" tIns="48240" bIns="48240" anchor="ctr"/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 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0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4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3" name="Imagem 88" descr=""/>
          <p:cNvPicPr/>
          <p:nvPr/>
        </p:nvPicPr>
        <p:blipFill>
          <a:blip r:embed="rId19"/>
          <a:stretch/>
        </p:blipFill>
        <p:spPr>
          <a:xfrm>
            <a:off x="7994160" y="5589360"/>
            <a:ext cx="352800" cy="352800"/>
          </a:xfrm>
          <a:prstGeom prst="rect">
            <a:avLst/>
          </a:prstGeom>
          <a:ln>
            <a:noFill/>
          </a:ln>
        </p:spPr>
      </p:pic>
      <p:sp>
        <p:nvSpPr>
          <p:cNvPr id="184" name="CustomShape 23"/>
          <p:cNvSpPr/>
          <p:nvPr/>
        </p:nvSpPr>
        <p:spPr>
          <a:xfrm>
            <a:off x="8981640" y="5905440"/>
            <a:ext cx="1237320" cy="93564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3240" rIns="93240" tIns="48240" bIns="48240" anchor="ctr"/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0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5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5" name="Imagem 90" descr=""/>
          <p:cNvPicPr/>
          <p:nvPr/>
        </p:nvPicPr>
        <p:blipFill>
          <a:blip r:embed="rId20"/>
          <a:stretch/>
        </p:blipFill>
        <p:spPr>
          <a:xfrm>
            <a:off x="9074160" y="5589720"/>
            <a:ext cx="352800" cy="352800"/>
          </a:xfrm>
          <a:prstGeom prst="rect">
            <a:avLst/>
          </a:prstGeom>
          <a:ln>
            <a:noFill/>
          </a:ln>
        </p:spPr>
      </p:pic>
      <p:sp>
        <p:nvSpPr>
          <p:cNvPr id="186" name="CustomShape 24"/>
          <p:cNvSpPr/>
          <p:nvPr/>
        </p:nvSpPr>
        <p:spPr>
          <a:xfrm>
            <a:off x="4985640" y="5904720"/>
            <a:ext cx="1237320" cy="93564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3240" rIns="93240" tIns="48240" bIns="48240" anchor="ctr"/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2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1" lang="pt-BR" sz="12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1" lang="pt-BR" sz="12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1" lang="pt-BR" sz="12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 </a:t>
            </a:r>
            <a:r>
              <a:rPr b="1" lang="pt-BR" sz="12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r>
              <a:rPr b="1" lang="pt-BR" sz="12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1" lang="pt-BR" sz="12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1" lang="pt-BR" sz="12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1" lang="pt-BR" sz="12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n.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0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0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6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7" name="Imagem 92" descr=""/>
          <p:cNvPicPr/>
          <p:nvPr/>
        </p:nvPicPr>
        <p:blipFill>
          <a:blip r:embed="rId21"/>
          <a:stretch/>
        </p:blipFill>
        <p:spPr>
          <a:xfrm>
            <a:off x="5078160" y="5589000"/>
            <a:ext cx="352800" cy="352800"/>
          </a:xfrm>
          <a:prstGeom prst="rect">
            <a:avLst/>
          </a:prstGeom>
          <a:ln>
            <a:noFill/>
          </a:ln>
        </p:spPr>
      </p:pic>
      <p:sp>
        <p:nvSpPr>
          <p:cNvPr id="188" name="CustomShape 25"/>
          <p:cNvSpPr/>
          <p:nvPr/>
        </p:nvSpPr>
        <p:spPr>
          <a:xfrm>
            <a:off x="7073640" y="5905440"/>
            <a:ext cx="1237320" cy="93564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3240" rIns="93240" tIns="48240" bIns="48240" anchor="ctr"/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ri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 </a:t>
            </a:r>
            <a:r>
              <a:rPr b="1" lang="pt-BR" sz="1400" spc="-1" strike="noStrike">
                <a:solidFill>
                  <a:srgbClr val="23ff2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?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0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</a:t>
            </a:r>
            <a:r>
              <a:rPr b="1" lang="pt-BR" sz="1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4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9" name="Imagem 94" descr=""/>
          <p:cNvPicPr/>
          <p:nvPr/>
        </p:nvPicPr>
        <p:blipFill>
          <a:blip r:embed="rId22"/>
          <a:stretch/>
        </p:blipFill>
        <p:spPr>
          <a:xfrm>
            <a:off x="7166160" y="5589720"/>
            <a:ext cx="352800" cy="352800"/>
          </a:xfrm>
          <a:prstGeom prst="rect">
            <a:avLst/>
          </a:prstGeom>
          <a:ln>
            <a:noFill/>
          </a:ln>
        </p:spPr>
      </p:pic>
      <p:sp>
        <p:nvSpPr>
          <p:cNvPr id="190" name="CustomShape 26"/>
          <p:cNvSpPr/>
          <p:nvPr/>
        </p:nvSpPr>
        <p:spPr>
          <a:xfrm>
            <a:off x="7195320" y="3024000"/>
            <a:ext cx="863640" cy="6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27"/>
          <p:cNvSpPr/>
          <p:nvPr/>
        </p:nvSpPr>
        <p:spPr>
          <a:xfrm>
            <a:off x="466560" y="288000"/>
            <a:ext cx="9254160" cy="863640"/>
          </a:xfrm>
          <a:prstGeom prst="rect">
            <a:avLst/>
          </a:prstGeom>
          <a:solidFill>
            <a:srgbClr val="729fcf">
              <a:alpha val="16000"/>
            </a:srgbClr>
          </a:solidFill>
          <a:ln>
            <a:solidFill>
              <a:srgbClr val="4f81bd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ó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–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ê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ã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CustomShape 28"/>
          <p:cNvSpPr/>
          <p:nvPr/>
        </p:nvSpPr>
        <p:spPr>
          <a:xfrm>
            <a:off x="5604480" y="3203640"/>
            <a:ext cx="1374480" cy="1872000"/>
          </a:xfrm>
          <a:prstGeom prst="rect">
            <a:avLst/>
          </a:prstGeom>
          <a:solidFill>
            <a:srgbClr val="4f81bd">
              <a:alpha val="41000"/>
            </a:srgbClr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CustomShape 29"/>
          <p:cNvSpPr/>
          <p:nvPr/>
        </p:nvSpPr>
        <p:spPr>
          <a:xfrm>
            <a:off x="1397880" y="5363640"/>
            <a:ext cx="1374480" cy="1872000"/>
          </a:xfrm>
          <a:prstGeom prst="rect">
            <a:avLst/>
          </a:prstGeom>
          <a:solidFill>
            <a:srgbClr val="4f81bd">
              <a:alpha val="41000"/>
            </a:srgbClr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CustomShape 30"/>
          <p:cNvSpPr/>
          <p:nvPr/>
        </p:nvSpPr>
        <p:spPr>
          <a:xfrm>
            <a:off x="7769880" y="5364000"/>
            <a:ext cx="1374480" cy="1872000"/>
          </a:xfrm>
          <a:prstGeom prst="rect">
            <a:avLst/>
          </a:prstGeom>
          <a:solidFill>
            <a:srgbClr val="4f81bd">
              <a:alpha val="41000"/>
            </a:srgbClr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CustomShape 31"/>
          <p:cNvSpPr/>
          <p:nvPr/>
        </p:nvSpPr>
        <p:spPr>
          <a:xfrm>
            <a:off x="7085880" y="3203640"/>
            <a:ext cx="1374480" cy="1872000"/>
          </a:xfrm>
          <a:prstGeom prst="rect">
            <a:avLst/>
          </a:prstGeom>
          <a:solidFill>
            <a:srgbClr val="4f81bd">
              <a:alpha val="41000"/>
            </a:srgbClr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80" dur="indefinite" restart="never" nodeType="tmRoot">
          <p:childTnLst>
            <p:seq>
              <p:cTn id="281" nodeType="mainSeq">
                <p:childTnLst>
                  <p:par>
                    <p:cTn id="282" fill="freeze">
                      <p:stCondLst>
                        <p:cond delay="indefinite"/>
                      </p:stCondLst>
                      <p:childTnLst>
                        <p:par>
                          <p:cTn id="283" fill="freeze">
                            <p:stCondLst>
                              <p:cond delay="0"/>
                            </p:stCondLst>
                            <p:childTnLst>
                              <p:par>
                                <p:cTn id="284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286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freeze">
                      <p:stCondLst>
                        <p:cond delay="indefinite"/>
                      </p:stCondLst>
                      <p:childTnLst>
                        <p:par>
                          <p:cTn id="288" fill="freeze">
                            <p:stCondLst>
                              <p:cond delay="0"/>
                            </p:stCondLst>
                            <p:childTnLst>
                              <p:par>
                                <p:cTn id="2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freeze">
                      <p:stCondLst>
                        <p:cond delay="indefinite"/>
                      </p:stCondLst>
                      <p:childTnLst>
                        <p:par>
                          <p:cTn id="292" fill="freeze">
                            <p:stCondLst>
                              <p:cond delay="0"/>
                            </p:stCondLst>
                            <p:childTnLst>
                              <p:par>
                                <p:cTn id="293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295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freeze">
                      <p:stCondLst>
                        <p:cond delay="indefinite"/>
                      </p:stCondLst>
                      <p:childTnLst>
                        <p:par>
                          <p:cTn id="297" fill="freeze">
                            <p:stCondLst>
                              <p:cond delay="0"/>
                            </p:stCondLst>
                            <p:childTnLst>
                              <p:par>
                                <p:cTn id="298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300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936000" y="396000"/>
            <a:ext cx="8351640" cy="863640"/>
          </a:xfrm>
          <a:prstGeom prst="rect">
            <a:avLst/>
          </a:prstGeom>
          <a:solidFill>
            <a:srgbClr val="729fcf">
              <a:alpha val="18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ç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õ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é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z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CustomShape 2"/>
          <p:cNvSpPr/>
          <p:nvPr/>
        </p:nvSpPr>
        <p:spPr>
          <a:xfrm>
            <a:off x="2806200" y="6567480"/>
            <a:ext cx="4933440" cy="59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 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á 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 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 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 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8" name="" descr=""/>
          <p:cNvPicPr/>
          <p:nvPr/>
        </p:nvPicPr>
        <p:blipFill>
          <a:blip r:embed="rId1"/>
          <a:stretch/>
        </p:blipFill>
        <p:spPr>
          <a:xfrm>
            <a:off x="2028240" y="1585800"/>
            <a:ext cx="6827400" cy="4966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01" dur="indefinite" restart="never" nodeType="tmRoot">
          <p:childTnLst>
            <p:seq>
              <p:cTn id="3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936000" y="396000"/>
            <a:ext cx="8351640" cy="863640"/>
          </a:xfrm>
          <a:prstGeom prst="rect">
            <a:avLst/>
          </a:prstGeom>
          <a:solidFill>
            <a:srgbClr val="729fcf">
              <a:alpha val="18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ç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õ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é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z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0" name="" descr=""/>
          <p:cNvPicPr/>
          <p:nvPr/>
        </p:nvPicPr>
        <p:blipFill>
          <a:blip r:embed="rId1"/>
          <a:stretch/>
        </p:blipFill>
        <p:spPr>
          <a:xfrm>
            <a:off x="864000" y="1263600"/>
            <a:ext cx="8719560" cy="573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03" dur="indefinite" restart="never" nodeType="tmRoot">
          <p:childTnLst>
            <p:seq>
              <p:cTn id="3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936000" y="396000"/>
            <a:ext cx="8351640" cy="863640"/>
          </a:xfrm>
          <a:prstGeom prst="rect">
            <a:avLst/>
          </a:prstGeom>
          <a:solidFill>
            <a:srgbClr val="729fcf">
              <a:alpha val="18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ç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õ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é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z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2" name="" descr=""/>
          <p:cNvPicPr/>
          <p:nvPr/>
        </p:nvPicPr>
        <p:blipFill>
          <a:blip r:embed="rId1"/>
          <a:stretch/>
        </p:blipFill>
        <p:spPr>
          <a:xfrm>
            <a:off x="864000" y="1224720"/>
            <a:ext cx="8629200" cy="5651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05" dur="indefinite" restart="never" nodeType="tmRoot">
          <p:childTnLst>
            <p:seq>
              <p:cTn id="3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936000" y="396000"/>
            <a:ext cx="8351640" cy="863640"/>
          </a:xfrm>
          <a:prstGeom prst="rect">
            <a:avLst/>
          </a:prstGeom>
          <a:solidFill>
            <a:srgbClr val="729fcf">
              <a:alpha val="18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á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õ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4" name="" descr=""/>
          <p:cNvPicPr/>
          <p:nvPr/>
        </p:nvPicPr>
        <p:blipFill>
          <a:blip r:embed="rId1"/>
          <a:stretch/>
        </p:blipFill>
        <p:spPr>
          <a:xfrm>
            <a:off x="495000" y="4386960"/>
            <a:ext cx="2088720" cy="1985760"/>
          </a:xfrm>
          <a:prstGeom prst="rect">
            <a:avLst/>
          </a:prstGeom>
          <a:ln w="36000">
            <a:solidFill>
              <a:srgbClr val="0000ff"/>
            </a:solidFill>
            <a:round/>
          </a:ln>
        </p:spPr>
      </p:pic>
      <p:pic>
        <p:nvPicPr>
          <p:cNvPr id="205" name="" descr=""/>
          <p:cNvPicPr/>
          <p:nvPr/>
        </p:nvPicPr>
        <p:blipFill>
          <a:blip r:embed="rId2"/>
          <a:stretch/>
        </p:blipFill>
        <p:spPr>
          <a:xfrm>
            <a:off x="4949280" y="2242080"/>
            <a:ext cx="811440" cy="1199520"/>
          </a:xfrm>
          <a:prstGeom prst="rect">
            <a:avLst/>
          </a:prstGeom>
          <a:ln>
            <a:noFill/>
          </a:ln>
        </p:spPr>
      </p:pic>
      <p:pic>
        <p:nvPicPr>
          <p:cNvPr id="206" name="" descr=""/>
          <p:cNvPicPr/>
          <p:nvPr/>
        </p:nvPicPr>
        <p:blipFill>
          <a:blip r:embed="rId3"/>
          <a:stretch/>
        </p:blipFill>
        <p:spPr>
          <a:xfrm>
            <a:off x="511200" y="1402920"/>
            <a:ext cx="2072520" cy="2090880"/>
          </a:xfrm>
          <a:prstGeom prst="rect">
            <a:avLst/>
          </a:prstGeom>
          <a:ln w="36000">
            <a:solidFill>
              <a:srgbClr val="ff0000"/>
            </a:solidFill>
            <a:round/>
          </a:ln>
        </p:spPr>
      </p:pic>
      <p:sp>
        <p:nvSpPr>
          <p:cNvPr id="207" name="CustomShape 2"/>
          <p:cNvSpPr/>
          <p:nvPr/>
        </p:nvSpPr>
        <p:spPr>
          <a:xfrm>
            <a:off x="3670920" y="1985040"/>
            <a:ext cx="170280" cy="22824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" name="CustomShape 3"/>
          <p:cNvSpPr/>
          <p:nvPr/>
        </p:nvSpPr>
        <p:spPr>
          <a:xfrm>
            <a:off x="3244320" y="2527200"/>
            <a:ext cx="170280" cy="228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CustomShape 4"/>
          <p:cNvSpPr/>
          <p:nvPr/>
        </p:nvSpPr>
        <p:spPr>
          <a:xfrm>
            <a:off x="3649320" y="2527560"/>
            <a:ext cx="170640" cy="228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+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CustomShape 5"/>
          <p:cNvSpPr/>
          <p:nvPr/>
        </p:nvSpPr>
        <p:spPr>
          <a:xfrm>
            <a:off x="4054320" y="2527200"/>
            <a:ext cx="170280" cy="228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" name="CustomShape 6"/>
          <p:cNvSpPr/>
          <p:nvPr/>
        </p:nvSpPr>
        <p:spPr>
          <a:xfrm>
            <a:off x="3478680" y="3241440"/>
            <a:ext cx="170280" cy="228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CustomShape 7"/>
          <p:cNvSpPr/>
          <p:nvPr/>
        </p:nvSpPr>
        <p:spPr>
          <a:xfrm>
            <a:off x="3883680" y="3241800"/>
            <a:ext cx="170640" cy="228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*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CustomShape 8"/>
          <p:cNvSpPr/>
          <p:nvPr/>
        </p:nvSpPr>
        <p:spPr>
          <a:xfrm>
            <a:off x="4288320" y="3241440"/>
            <a:ext cx="170280" cy="228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214" name="Line 9"/>
          <p:cNvCxnSpPr>
            <a:stCxn id="207" idx="4"/>
            <a:endCxn id="208" idx="0"/>
          </p:cNvCxnSpPr>
          <p:nvPr/>
        </p:nvCxnSpPr>
        <p:spPr>
          <a:xfrm flipH="1">
            <a:off x="3329640" y="2213280"/>
            <a:ext cx="426960" cy="314280"/>
          </a:xfrm>
          <a:prstGeom prst="straightConnector1">
            <a:avLst/>
          </a:prstGeom>
          <a:ln>
            <a:solidFill>
              <a:srgbClr val="ccffff"/>
            </a:solidFill>
          </a:ln>
        </p:spPr>
      </p:cxnSp>
      <p:cxnSp>
        <p:nvCxnSpPr>
          <p:cNvPr id="215" name="Line 10"/>
          <p:cNvCxnSpPr>
            <a:stCxn id="207" idx="4"/>
            <a:endCxn id="209" idx="0"/>
          </p:cNvCxnSpPr>
          <p:nvPr/>
        </p:nvCxnSpPr>
        <p:spPr>
          <a:xfrm flipH="1">
            <a:off x="3734640" y="2213280"/>
            <a:ext cx="21960" cy="31464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cxnSp>
        <p:nvCxnSpPr>
          <p:cNvPr id="216" name="Line 11"/>
          <p:cNvCxnSpPr>
            <a:stCxn id="207" idx="4"/>
            <a:endCxn id="210" idx="0"/>
          </p:cNvCxnSpPr>
          <p:nvPr/>
        </p:nvCxnSpPr>
        <p:spPr>
          <a:xfrm>
            <a:off x="3756240" y="2213280"/>
            <a:ext cx="383760" cy="31428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cxnSp>
        <p:nvCxnSpPr>
          <p:cNvPr id="217" name="Line 12"/>
          <p:cNvCxnSpPr>
            <a:stCxn id="210" idx="4"/>
            <a:endCxn id="211" idx="0"/>
          </p:cNvCxnSpPr>
          <p:nvPr/>
        </p:nvCxnSpPr>
        <p:spPr>
          <a:xfrm flipH="1">
            <a:off x="3564000" y="2755800"/>
            <a:ext cx="576000" cy="48600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cxnSp>
        <p:nvCxnSpPr>
          <p:cNvPr id="218" name="Line 13"/>
          <p:cNvCxnSpPr>
            <a:stCxn id="210" idx="4"/>
            <a:endCxn id="212" idx="0"/>
          </p:cNvCxnSpPr>
          <p:nvPr/>
        </p:nvCxnSpPr>
        <p:spPr>
          <a:xfrm flipH="1">
            <a:off x="3969000" y="2755800"/>
            <a:ext cx="171000" cy="48636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cxnSp>
        <p:nvCxnSpPr>
          <p:cNvPr id="219" name="Line 14"/>
          <p:cNvCxnSpPr>
            <a:stCxn id="210" idx="4"/>
            <a:endCxn id="213" idx="0"/>
          </p:cNvCxnSpPr>
          <p:nvPr/>
        </p:nvCxnSpPr>
        <p:spPr>
          <a:xfrm>
            <a:off x="4139640" y="2755800"/>
            <a:ext cx="234360" cy="48600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sp>
        <p:nvSpPr>
          <p:cNvPr id="220" name="CustomShape 15"/>
          <p:cNvSpPr/>
          <p:nvPr/>
        </p:nvSpPr>
        <p:spPr>
          <a:xfrm>
            <a:off x="3926520" y="4241160"/>
            <a:ext cx="170280" cy="228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CustomShape 16"/>
          <p:cNvSpPr/>
          <p:nvPr/>
        </p:nvSpPr>
        <p:spPr>
          <a:xfrm>
            <a:off x="3499920" y="4783680"/>
            <a:ext cx="170640" cy="228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CustomShape 17"/>
          <p:cNvSpPr/>
          <p:nvPr/>
        </p:nvSpPr>
        <p:spPr>
          <a:xfrm>
            <a:off x="4309920" y="4783680"/>
            <a:ext cx="170640" cy="228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223" name="Line 18"/>
          <p:cNvCxnSpPr>
            <a:stCxn id="220" idx="4"/>
            <a:endCxn id="221" idx="0"/>
          </p:cNvCxnSpPr>
          <p:nvPr/>
        </p:nvCxnSpPr>
        <p:spPr>
          <a:xfrm flipH="1">
            <a:off x="3585240" y="4469760"/>
            <a:ext cx="426960" cy="314280"/>
          </a:xfrm>
          <a:prstGeom prst="straightConnector1">
            <a:avLst/>
          </a:prstGeom>
          <a:ln>
            <a:solidFill>
              <a:srgbClr val="ccffff"/>
            </a:solidFill>
          </a:ln>
        </p:spPr>
      </p:cxnSp>
      <p:cxnSp>
        <p:nvCxnSpPr>
          <p:cNvPr id="224" name="Line 19"/>
          <p:cNvCxnSpPr>
            <a:stCxn id="220" idx="4"/>
            <a:endCxn id="222" idx="0"/>
          </p:cNvCxnSpPr>
          <p:nvPr/>
        </p:nvCxnSpPr>
        <p:spPr>
          <a:xfrm>
            <a:off x="4011840" y="4469760"/>
            <a:ext cx="383760" cy="31428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sp>
        <p:nvSpPr>
          <p:cNvPr id="225" name="CustomShape 20"/>
          <p:cNvSpPr/>
          <p:nvPr/>
        </p:nvSpPr>
        <p:spPr>
          <a:xfrm>
            <a:off x="3670920" y="1984680"/>
            <a:ext cx="170280" cy="228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CustomShape 21"/>
          <p:cNvSpPr/>
          <p:nvPr/>
        </p:nvSpPr>
        <p:spPr>
          <a:xfrm>
            <a:off x="3244320" y="2527200"/>
            <a:ext cx="170280" cy="22824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CustomShape 22"/>
          <p:cNvSpPr/>
          <p:nvPr/>
        </p:nvSpPr>
        <p:spPr>
          <a:xfrm>
            <a:off x="3649320" y="2527200"/>
            <a:ext cx="170640" cy="228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+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CustomShape 23"/>
          <p:cNvSpPr/>
          <p:nvPr/>
        </p:nvSpPr>
        <p:spPr>
          <a:xfrm>
            <a:off x="4054320" y="2527200"/>
            <a:ext cx="170280" cy="22824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CustomShape 24"/>
          <p:cNvSpPr/>
          <p:nvPr/>
        </p:nvSpPr>
        <p:spPr>
          <a:xfrm>
            <a:off x="3478680" y="3241080"/>
            <a:ext cx="170280" cy="228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CustomShape 25"/>
          <p:cNvSpPr/>
          <p:nvPr/>
        </p:nvSpPr>
        <p:spPr>
          <a:xfrm>
            <a:off x="3883680" y="3241440"/>
            <a:ext cx="170640" cy="228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*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CustomShape 26"/>
          <p:cNvSpPr/>
          <p:nvPr/>
        </p:nvSpPr>
        <p:spPr>
          <a:xfrm>
            <a:off x="4288320" y="3241080"/>
            <a:ext cx="170280" cy="228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232" name="Line 27"/>
          <p:cNvCxnSpPr>
            <a:stCxn id="225" idx="4"/>
            <a:endCxn id="226" idx="0"/>
          </p:cNvCxnSpPr>
          <p:nvPr/>
        </p:nvCxnSpPr>
        <p:spPr>
          <a:xfrm flipH="1">
            <a:off x="3329640" y="2213280"/>
            <a:ext cx="426960" cy="314280"/>
          </a:xfrm>
          <a:prstGeom prst="straightConnector1">
            <a:avLst/>
          </a:prstGeom>
          <a:ln>
            <a:solidFill>
              <a:srgbClr val="ccffff"/>
            </a:solidFill>
          </a:ln>
        </p:spPr>
      </p:cxnSp>
      <p:cxnSp>
        <p:nvCxnSpPr>
          <p:cNvPr id="233" name="Line 28"/>
          <p:cNvCxnSpPr>
            <a:stCxn id="225" idx="4"/>
            <a:endCxn id="227" idx="0"/>
          </p:cNvCxnSpPr>
          <p:nvPr/>
        </p:nvCxnSpPr>
        <p:spPr>
          <a:xfrm flipH="1">
            <a:off x="3734640" y="2213280"/>
            <a:ext cx="21960" cy="31428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cxnSp>
        <p:nvCxnSpPr>
          <p:cNvPr id="234" name="Line 29"/>
          <p:cNvCxnSpPr>
            <a:stCxn id="225" idx="4"/>
            <a:endCxn id="228" idx="0"/>
          </p:cNvCxnSpPr>
          <p:nvPr/>
        </p:nvCxnSpPr>
        <p:spPr>
          <a:xfrm>
            <a:off x="3756240" y="2213280"/>
            <a:ext cx="383760" cy="31428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cxnSp>
        <p:nvCxnSpPr>
          <p:cNvPr id="235" name="Line 30"/>
          <p:cNvCxnSpPr>
            <a:stCxn id="228" idx="4"/>
            <a:endCxn id="229" idx="0"/>
          </p:cNvCxnSpPr>
          <p:nvPr/>
        </p:nvCxnSpPr>
        <p:spPr>
          <a:xfrm flipH="1">
            <a:off x="3564000" y="2755440"/>
            <a:ext cx="576000" cy="48600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cxnSp>
        <p:nvCxnSpPr>
          <p:cNvPr id="236" name="Line 31"/>
          <p:cNvCxnSpPr>
            <a:stCxn id="228" idx="4"/>
            <a:endCxn id="230" idx="0"/>
          </p:cNvCxnSpPr>
          <p:nvPr/>
        </p:nvCxnSpPr>
        <p:spPr>
          <a:xfrm flipH="1">
            <a:off x="3969000" y="2755440"/>
            <a:ext cx="171000" cy="48636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cxnSp>
        <p:nvCxnSpPr>
          <p:cNvPr id="237" name="Line 32"/>
          <p:cNvCxnSpPr>
            <a:stCxn id="228" idx="4"/>
            <a:endCxn id="231" idx="0"/>
          </p:cNvCxnSpPr>
          <p:nvPr/>
        </p:nvCxnSpPr>
        <p:spPr>
          <a:xfrm>
            <a:off x="4139640" y="2755440"/>
            <a:ext cx="234360" cy="48600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pic>
        <p:nvPicPr>
          <p:cNvPr id="238" name="" descr=""/>
          <p:cNvPicPr/>
          <p:nvPr/>
        </p:nvPicPr>
        <p:blipFill>
          <a:blip r:embed="rId4"/>
          <a:stretch/>
        </p:blipFill>
        <p:spPr>
          <a:xfrm>
            <a:off x="4906800" y="4412880"/>
            <a:ext cx="937800" cy="1085760"/>
          </a:xfrm>
          <a:prstGeom prst="rect">
            <a:avLst/>
          </a:prstGeom>
          <a:ln>
            <a:noFill/>
          </a:ln>
        </p:spPr>
      </p:pic>
      <p:sp>
        <p:nvSpPr>
          <p:cNvPr id="239" name="CustomShape 33"/>
          <p:cNvSpPr/>
          <p:nvPr/>
        </p:nvSpPr>
        <p:spPr>
          <a:xfrm>
            <a:off x="3308040" y="5498280"/>
            <a:ext cx="170640" cy="228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CustomShape 34"/>
          <p:cNvSpPr/>
          <p:nvPr/>
        </p:nvSpPr>
        <p:spPr>
          <a:xfrm>
            <a:off x="3712680" y="5497920"/>
            <a:ext cx="170280" cy="228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241" name="Line 35"/>
          <p:cNvCxnSpPr>
            <a:endCxn id="239" idx="0"/>
          </p:cNvCxnSpPr>
          <p:nvPr/>
        </p:nvCxnSpPr>
        <p:spPr>
          <a:xfrm flipH="1">
            <a:off x="3393360" y="5012280"/>
            <a:ext cx="170640" cy="48636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cxnSp>
        <p:nvCxnSpPr>
          <p:cNvPr id="242" name="Line 36"/>
          <p:cNvCxnSpPr>
            <a:endCxn id="240" idx="0"/>
          </p:cNvCxnSpPr>
          <p:nvPr/>
        </p:nvCxnSpPr>
        <p:spPr>
          <a:xfrm>
            <a:off x="3563640" y="5012280"/>
            <a:ext cx="234720" cy="48600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sp>
        <p:nvSpPr>
          <p:cNvPr id="243" name="TextShape 37"/>
          <p:cNvSpPr txBox="1"/>
          <p:nvPr/>
        </p:nvSpPr>
        <p:spPr>
          <a:xfrm>
            <a:off x="567000" y="6479640"/>
            <a:ext cx="2088000" cy="489960"/>
          </a:xfrm>
          <a:prstGeom prst="rect">
            <a:avLst/>
          </a:prstGeom>
          <a:noFill/>
          <a:ln w="36000">
            <a:noFill/>
          </a:ln>
        </p:spPr>
        <p:txBody>
          <a:bodyPr lIns="90000" rIns="90000" tIns="45000" bIns="45000"/>
          <a:p>
            <a:pPr algn="ctr"/>
            <a:r>
              <a:rPr b="0" lang="pt-BR" sz="1400" spc="-1" strike="noStrike">
                <a:solidFill>
                  <a:srgbClr val="e6e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Alfabetos e cadeias de caracteres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TextShape 38"/>
          <p:cNvSpPr txBox="1"/>
          <p:nvPr/>
        </p:nvSpPr>
        <p:spPr>
          <a:xfrm>
            <a:off x="3204000" y="6056280"/>
            <a:ext cx="2848680" cy="689760"/>
          </a:xfrm>
          <a:prstGeom prst="rect">
            <a:avLst/>
          </a:prstGeom>
          <a:noFill/>
          <a:ln w="36000">
            <a:noFill/>
          </a:ln>
        </p:spPr>
        <p:txBody>
          <a:bodyPr lIns="90000" rIns="90000" tIns="45000" bIns="45000"/>
          <a:p>
            <a:pPr algn="ctr"/>
            <a:r>
              <a:rPr b="0" lang="pt-BR" sz="1400" spc="-1" strike="noStrike">
                <a:solidFill>
                  <a:srgbClr val="e6e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Linguagens formais, Autômatos, Gramáticas, Linguagens naturais, …, </a:t>
            </a:r>
            <a:r>
              <a:rPr b="1" lang="pt-BR" sz="1400" spc="-1" strike="noStrike">
                <a:solidFill>
                  <a:srgbClr val="e6e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LÓGICA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5" name="" descr=""/>
          <p:cNvPicPr/>
          <p:nvPr/>
        </p:nvPicPr>
        <p:blipFill>
          <a:blip r:embed="rId5"/>
          <a:stretch/>
        </p:blipFill>
        <p:spPr>
          <a:xfrm>
            <a:off x="7515000" y="4242960"/>
            <a:ext cx="1152000" cy="1229040"/>
          </a:xfrm>
          <a:prstGeom prst="rect">
            <a:avLst/>
          </a:prstGeom>
          <a:ln w="18000">
            <a:solidFill>
              <a:srgbClr val="0000ff"/>
            </a:solidFill>
            <a:round/>
          </a:ln>
        </p:spPr>
      </p:pic>
      <p:pic>
        <p:nvPicPr>
          <p:cNvPr id="246" name="" descr=""/>
          <p:cNvPicPr/>
          <p:nvPr/>
        </p:nvPicPr>
        <p:blipFill>
          <a:blip r:embed="rId6"/>
          <a:stretch/>
        </p:blipFill>
        <p:spPr>
          <a:xfrm>
            <a:off x="7713000" y="4440960"/>
            <a:ext cx="1152000" cy="1229040"/>
          </a:xfrm>
          <a:prstGeom prst="rect">
            <a:avLst/>
          </a:prstGeom>
          <a:ln w="18000">
            <a:solidFill>
              <a:srgbClr val="0000ff"/>
            </a:solidFill>
            <a:round/>
          </a:ln>
        </p:spPr>
      </p:pic>
      <p:pic>
        <p:nvPicPr>
          <p:cNvPr id="247" name="" descr=""/>
          <p:cNvPicPr/>
          <p:nvPr/>
        </p:nvPicPr>
        <p:blipFill>
          <a:blip r:embed="rId7"/>
          <a:stretch/>
        </p:blipFill>
        <p:spPr>
          <a:xfrm>
            <a:off x="7983000" y="4710960"/>
            <a:ext cx="1152000" cy="1229040"/>
          </a:xfrm>
          <a:prstGeom prst="rect">
            <a:avLst/>
          </a:prstGeom>
          <a:ln w="18000">
            <a:solidFill>
              <a:srgbClr val="0000ff"/>
            </a:solidFill>
            <a:round/>
          </a:ln>
        </p:spPr>
      </p:pic>
      <p:pic>
        <p:nvPicPr>
          <p:cNvPr id="248" name="" descr=""/>
          <p:cNvPicPr/>
          <p:nvPr/>
        </p:nvPicPr>
        <p:blipFill>
          <a:blip r:embed="rId8"/>
          <a:stretch/>
        </p:blipFill>
        <p:spPr>
          <a:xfrm>
            <a:off x="8217000" y="4872960"/>
            <a:ext cx="1152000" cy="1229040"/>
          </a:xfrm>
          <a:prstGeom prst="rect">
            <a:avLst/>
          </a:prstGeom>
          <a:ln w="18000">
            <a:solidFill>
              <a:srgbClr val="0000ff"/>
            </a:solidFill>
            <a:round/>
          </a:ln>
        </p:spPr>
      </p:pic>
      <p:pic>
        <p:nvPicPr>
          <p:cNvPr id="249" name="" descr=""/>
          <p:cNvPicPr/>
          <p:nvPr/>
        </p:nvPicPr>
        <p:blipFill>
          <a:blip r:embed="rId9"/>
          <a:stretch/>
        </p:blipFill>
        <p:spPr>
          <a:xfrm>
            <a:off x="8451000" y="5106960"/>
            <a:ext cx="1152000" cy="1229040"/>
          </a:xfrm>
          <a:prstGeom prst="rect">
            <a:avLst/>
          </a:prstGeom>
          <a:ln w="18000">
            <a:solidFill>
              <a:srgbClr val="0000ff"/>
            </a:solidFill>
            <a:round/>
          </a:ln>
        </p:spPr>
      </p:pic>
      <p:pic>
        <p:nvPicPr>
          <p:cNvPr id="250" name="" descr=""/>
          <p:cNvPicPr/>
          <p:nvPr/>
        </p:nvPicPr>
        <p:blipFill>
          <a:blip r:embed="rId10"/>
          <a:stretch/>
        </p:blipFill>
        <p:spPr>
          <a:xfrm>
            <a:off x="7353000" y="1347120"/>
            <a:ext cx="1224000" cy="1298880"/>
          </a:xfrm>
          <a:prstGeom prst="rect">
            <a:avLst/>
          </a:prstGeom>
          <a:ln w="18000">
            <a:solidFill>
              <a:srgbClr val="ff0000"/>
            </a:solidFill>
            <a:round/>
          </a:ln>
        </p:spPr>
      </p:pic>
      <p:pic>
        <p:nvPicPr>
          <p:cNvPr id="251" name="" descr=""/>
          <p:cNvPicPr/>
          <p:nvPr/>
        </p:nvPicPr>
        <p:blipFill>
          <a:blip r:embed="rId11"/>
          <a:stretch/>
        </p:blipFill>
        <p:spPr>
          <a:xfrm>
            <a:off x="7479000" y="1437120"/>
            <a:ext cx="1224000" cy="1298880"/>
          </a:xfrm>
          <a:prstGeom prst="rect">
            <a:avLst/>
          </a:prstGeom>
          <a:ln w="18000">
            <a:solidFill>
              <a:srgbClr val="ff0000"/>
            </a:solidFill>
            <a:round/>
          </a:ln>
        </p:spPr>
      </p:pic>
      <p:pic>
        <p:nvPicPr>
          <p:cNvPr id="252" name="" descr=""/>
          <p:cNvPicPr/>
          <p:nvPr/>
        </p:nvPicPr>
        <p:blipFill>
          <a:blip r:embed="rId12"/>
          <a:stretch/>
        </p:blipFill>
        <p:spPr>
          <a:xfrm>
            <a:off x="7677000" y="1563120"/>
            <a:ext cx="1224000" cy="1298880"/>
          </a:xfrm>
          <a:prstGeom prst="rect">
            <a:avLst/>
          </a:prstGeom>
          <a:ln w="18000">
            <a:solidFill>
              <a:srgbClr val="ff0000"/>
            </a:solidFill>
            <a:round/>
          </a:ln>
        </p:spPr>
      </p:pic>
      <p:pic>
        <p:nvPicPr>
          <p:cNvPr id="253" name="" descr=""/>
          <p:cNvPicPr/>
          <p:nvPr/>
        </p:nvPicPr>
        <p:blipFill>
          <a:blip r:embed="rId13"/>
          <a:stretch/>
        </p:blipFill>
        <p:spPr>
          <a:xfrm>
            <a:off x="7875000" y="1725120"/>
            <a:ext cx="1224000" cy="1298880"/>
          </a:xfrm>
          <a:prstGeom prst="rect">
            <a:avLst/>
          </a:prstGeom>
          <a:ln w="18000">
            <a:solidFill>
              <a:srgbClr val="ff0000"/>
            </a:solidFill>
            <a:round/>
          </a:ln>
        </p:spPr>
      </p:pic>
      <p:pic>
        <p:nvPicPr>
          <p:cNvPr id="254" name="" descr=""/>
          <p:cNvPicPr/>
          <p:nvPr/>
        </p:nvPicPr>
        <p:blipFill>
          <a:blip r:embed="rId14"/>
          <a:stretch/>
        </p:blipFill>
        <p:spPr>
          <a:xfrm>
            <a:off x="7857000" y="1743120"/>
            <a:ext cx="1224000" cy="1298880"/>
          </a:xfrm>
          <a:prstGeom prst="rect">
            <a:avLst/>
          </a:prstGeom>
          <a:ln w="18000">
            <a:solidFill>
              <a:srgbClr val="ff0000"/>
            </a:solidFill>
            <a:round/>
          </a:ln>
        </p:spPr>
      </p:pic>
      <p:pic>
        <p:nvPicPr>
          <p:cNvPr id="255" name="" descr=""/>
          <p:cNvPicPr/>
          <p:nvPr/>
        </p:nvPicPr>
        <p:blipFill>
          <a:blip r:embed="rId15"/>
          <a:stretch/>
        </p:blipFill>
        <p:spPr>
          <a:xfrm>
            <a:off x="8091000" y="1905120"/>
            <a:ext cx="1224000" cy="1298880"/>
          </a:xfrm>
          <a:prstGeom prst="rect">
            <a:avLst/>
          </a:prstGeom>
          <a:ln w="18000">
            <a:solidFill>
              <a:srgbClr val="ff0000"/>
            </a:solidFill>
            <a:round/>
          </a:ln>
        </p:spPr>
      </p:pic>
      <p:pic>
        <p:nvPicPr>
          <p:cNvPr id="256" name="" descr=""/>
          <p:cNvPicPr/>
          <p:nvPr/>
        </p:nvPicPr>
        <p:blipFill>
          <a:blip r:embed="rId16"/>
          <a:stretch/>
        </p:blipFill>
        <p:spPr>
          <a:xfrm>
            <a:off x="8289000" y="2103120"/>
            <a:ext cx="1224000" cy="1298880"/>
          </a:xfrm>
          <a:prstGeom prst="rect">
            <a:avLst/>
          </a:prstGeom>
          <a:ln w="18000">
            <a:solidFill>
              <a:srgbClr val="ff0000"/>
            </a:solidFill>
            <a:round/>
          </a:ln>
        </p:spPr>
      </p:pic>
      <p:sp>
        <p:nvSpPr>
          <p:cNvPr id="257" name="TextShape 39"/>
          <p:cNvSpPr txBox="1"/>
          <p:nvPr/>
        </p:nvSpPr>
        <p:spPr>
          <a:xfrm>
            <a:off x="5796000" y="3672000"/>
            <a:ext cx="3283560" cy="540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pt-BR" sz="1800" spc="-1" strike="noStrike">
                <a:solidFill>
                  <a:srgbClr val="e6e6e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Inferência Gramatical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" name="Line 40"/>
          <p:cNvSpPr/>
          <p:nvPr/>
        </p:nvSpPr>
        <p:spPr>
          <a:xfrm flipH="1">
            <a:off x="6039000" y="2376000"/>
            <a:ext cx="1008000" cy="432000"/>
          </a:xfrm>
          <a:prstGeom prst="line">
            <a:avLst/>
          </a:prstGeom>
          <a:ln>
            <a:solidFill>
              <a:srgbClr val="ff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9" name="Line 41"/>
          <p:cNvSpPr/>
          <p:nvPr/>
        </p:nvSpPr>
        <p:spPr>
          <a:xfrm flipH="1" flipV="1">
            <a:off x="6039000" y="4752000"/>
            <a:ext cx="1080000" cy="64800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0" name="TextShape 42"/>
          <p:cNvSpPr txBox="1"/>
          <p:nvPr/>
        </p:nvSpPr>
        <p:spPr>
          <a:xfrm>
            <a:off x="7515000" y="6444000"/>
            <a:ext cx="2088000" cy="489960"/>
          </a:xfrm>
          <a:prstGeom prst="rect">
            <a:avLst/>
          </a:prstGeom>
          <a:noFill/>
          <a:ln w="36000">
            <a:noFill/>
          </a:ln>
        </p:spPr>
        <p:txBody>
          <a:bodyPr lIns="90000" rIns="90000" tIns="45000" bIns="45000"/>
          <a:p>
            <a:pPr algn="ctr"/>
            <a:r>
              <a:rPr b="0" lang="pt-BR" sz="1400" spc="-1" strike="noStrike">
                <a:solidFill>
                  <a:srgbClr val="e6e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Alfabetos e cadeias de caracteres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TextShape 43"/>
          <p:cNvSpPr txBox="1"/>
          <p:nvPr/>
        </p:nvSpPr>
        <p:spPr>
          <a:xfrm>
            <a:off x="504360" y="3744000"/>
            <a:ext cx="3399480" cy="540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pt-BR" sz="1800" spc="-1" strike="noStrike">
                <a:solidFill>
                  <a:srgbClr val="e6e6e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Análise Sintática e Semântica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07" dur="indefinite" restart="never" nodeType="tmRoot">
          <p:childTnLst>
            <p:seq>
              <p:cTn id="3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936000" y="396000"/>
            <a:ext cx="8351640" cy="863640"/>
          </a:xfrm>
          <a:prstGeom prst="rect">
            <a:avLst/>
          </a:prstGeom>
          <a:solidFill>
            <a:srgbClr val="729fcf">
              <a:alpha val="18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á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õ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3" name="" descr=""/>
          <p:cNvPicPr/>
          <p:nvPr/>
        </p:nvPicPr>
        <p:blipFill>
          <a:blip r:embed="rId1"/>
          <a:stretch/>
        </p:blipFill>
        <p:spPr>
          <a:xfrm>
            <a:off x="2121480" y="3969000"/>
            <a:ext cx="1156320" cy="1301400"/>
          </a:xfrm>
          <a:prstGeom prst="rect">
            <a:avLst/>
          </a:prstGeom>
          <a:ln w="36000">
            <a:solidFill>
              <a:srgbClr val="0000ff"/>
            </a:solidFill>
            <a:round/>
          </a:ln>
        </p:spPr>
      </p:pic>
      <p:pic>
        <p:nvPicPr>
          <p:cNvPr id="264" name="" descr=""/>
          <p:cNvPicPr/>
          <p:nvPr/>
        </p:nvPicPr>
        <p:blipFill>
          <a:blip r:embed="rId2"/>
          <a:stretch/>
        </p:blipFill>
        <p:spPr>
          <a:xfrm>
            <a:off x="4587840" y="2563920"/>
            <a:ext cx="449280" cy="785880"/>
          </a:xfrm>
          <a:prstGeom prst="rect">
            <a:avLst/>
          </a:prstGeom>
          <a:ln>
            <a:noFill/>
          </a:ln>
        </p:spPr>
      </p:pic>
      <p:pic>
        <p:nvPicPr>
          <p:cNvPr id="265" name="" descr=""/>
          <p:cNvPicPr/>
          <p:nvPr/>
        </p:nvPicPr>
        <p:blipFill>
          <a:blip r:embed="rId3"/>
          <a:stretch/>
        </p:blipFill>
        <p:spPr>
          <a:xfrm>
            <a:off x="2130480" y="2014920"/>
            <a:ext cx="1147320" cy="1369440"/>
          </a:xfrm>
          <a:prstGeom prst="rect">
            <a:avLst/>
          </a:prstGeom>
          <a:ln w="36000">
            <a:solidFill>
              <a:srgbClr val="ff0000"/>
            </a:solidFill>
            <a:round/>
          </a:ln>
        </p:spPr>
      </p:pic>
      <p:sp>
        <p:nvSpPr>
          <p:cNvPr id="266" name="CustomShape 2"/>
          <p:cNvSpPr/>
          <p:nvPr/>
        </p:nvSpPr>
        <p:spPr>
          <a:xfrm>
            <a:off x="3880080" y="2396160"/>
            <a:ext cx="94320" cy="14904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CustomShape 3"/>
          <p:cNvSpPr/>
          <p:nvPr/>
        </p:nvSpPr>
        <p:spPr>
          <a:xfrm>
            <a:off x="3643920" y="2751120"/>
            <a:ext cx="93960" cy="1494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CustomShape 4"/>
          <p:cNvSpPr/>
          <p:nvPr/>
        </p:nvSpPr>
        <p:spPr>
          <a:xfrm>
            <a:off x="3867840" y="2751480"/>
            <a:ext cx="94680" cy="14904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+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CustomShape 5"/>
          <p:cNvSpPr/>
          <p:nvPr/>
        </p:nvSpPr>
        <p:spPr>
          <a:xfrm>
            <a:off x="4092480" y="2751120"/>
            <a:ext cx="94320" cy="1494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CustomShape 6"/>
          <p:cNvSpPr/>
          <p:nvPr/>
        </p:nvSpPr>
        <p:spPr>
          <a:xfrm>
            <a:off x="3773520" y="3218760"/>
            <a:ext cx="94320" cy="15012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CustomShape 7"/>
          <p:cNvSpPr/>
          <p:nvPr/>
        </p:nvSpPr>
        <p:spPr>
          <a:xfrm>
            <a:off x="3997800" y="3219120"/>
            <a:ext cx="94680" cy="14976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*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CustomShape 8"/>
          <p:cNvSpPr/>
          <p:nvPr/>
        </p:nvSpPr>
        <p:spPr>
          <a:xfrm>
            <a:off x="4221720" y="3218760"/>
            <a:ext cx="94680" cy="15012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273" name="Line 9"/>
          <p:cNvCxnSpPr>
            <a:stCxn id="266" idx="4"/>
            <a:endCxn id="267" idx="0"/>
          </p:cNvCxnSpPr>
          <p:nvPr/>
        </p:nvCxnSpPr>
        <p:spPr>
          <a:xfrm flipH="1">
            <a:off x="3691080" y="2545200"/>
            <a:ext cx="236520" cy="206280"/>
          </a:xfrm>
          <a:prstGeom prst="straightConnector1">
            <a:avLst/>
          </a:prstGeom>
          <a:ln>
            <a:solidFill>
              <a:srgbClr val="ccffff"/>
            </a:solidFill>
          </a:ln>
        </p:spPr>
      </p:cxnSp>
      <p:cxnSp>
        <p:nvCxnSpPr>
          <p:cNvPr id="274" name="Line 10"/>
          <p:cNvCxnSpPr>
            <a:stCxn id="266" idx="4"/>
            <a:endCxn id="268" idx="0"/>
          </p:cNvCxnSpPr>
          <p:nvPr/>
        </p:nvCxnSpPr>
        <p:spPr>
          <a:xfrm flipH="1">
            <a:off x="3915360" y="2545200"/>
            <a:ext cx="12240" cy="20664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cxnSp>
        <p:nvCxnSpPr>
          <p:cNvPr id="275" name="Line 11"/>
          <p:cNvCxnSpPr>
            <a:stCxn id="266" idx="4"/>
            <a:endCxn id="269" idx="0"/>
          </p:cNvCxnSpPr>
          <p:nvPr/>
        </p:nvCxnSpPr>
        <p:spPr>
          <a:xfrm>
            <a:off x="3927240" y="2545200"/>
            <a:ext cx="212760" cy="20628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cxnSp>
        <p:nvCxnSpPr>
          <p:cNvPr id="276" name="Line 12"/>
          <p:cNvCxnSpPr>
            <a:stCxn id="269" idx="4"/>
            <a:endCxn id="270" idx="0"/>
          </p:cNvCxnSpPr>
          <p:nvPr/>
        </p:nvCxnSpPr>
        <p:spPr>
          <a:xfrm flipH="1">
            <a:off x="3820680" y="2900520"/>
            <a:ext cx="319320" cy="31860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cxnSp>
        <p:nvCxnSpPr>
          <p:cNvPr id="277" name="Line 13"/>
          <p:cNvCxnSpPr>
            <a:stCxn id="269" idx="4"/>
            <a:endCxn id="271" idx="0"/>
          </p:cNvCxnSpPr>
          <p:nvPr/>
        </p:nvCxnSpPr>
        <p:spPr>
          <a:xfrm flipH="1">
            <a:off x="4045320" y="2900520"/>
            <a:ext cx="94680" cy="31896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cxnSp>
        <p:nvCxnSpPr>
          <p:cNvPr id="278" name="Line 14"/>
          <p:cNvCxnSpPr>
            <a:stCxn id="269" idx="4"/>
            <a:endCxn id="272" idx="0"/>
          </p:cNvCxnSpPr>
          <p:nvPr/>
        </p:nvCxnSpPr>
        <p:spPr>
          <a:xfrm>
            <a:off x="4139640" y="2900520"/>
            <a:ext cx="129960" cy="31860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sp>
        <p:nvSpPr>
          <p:cNvPr id="279" name="CustomShape 15"/>
          <p:cNvSpPr/>
          <p:nvPr/>
        </p:nvSpPr>
        <p:spPr>
          <a:xfrm>
            <a:off x="4021920" y="3873600"/>
            <a:ext cx="93960" cy="15012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CustomShape 16"/>
          <p:cNvSpPr/>
          <p:nvPr/>
        </p:nvSpPr>
        <p:spPr>
          <a:xfrm>
            <a:off x="3785400" y="4228920"/>
            <a:ext cx="94320" cy="15048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" name="CustomShape 17"/>
          <p:cNvSpPr/>
          <p:nvPr/>
        </p:nvSpPr>
        <p:spPr>
          <a:xfrm>
            <a:off x="4234320" y="4228920"/>
            <a:ext cx="93960" cy="15048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282" name="Line 18"/>
          <p:cNvCxnSpPr>
            <a:stCxn id="279" idx="4"/>
            <a:endCxn id="280" idx="0"/>
          </p:cNvCxnSpPr>
          <p:nvPr/>
        </p:nvCxnSpPr>
        <p:spPr>
          <a:xfrm flipH="1">
            <a:off x="3832560" y="4023720"/>
            <a:ext cx="236880" cy="205560"/>
          </a:xfrm>
          <a:prstGeom prst="straightConnector1">
            <a:avLst/>
          </a:prstGeom>
          <a:ln>
            <a:solidFill>
              <a:srgbClr val="ccffff"/>
            </a:solidFill>
          </a:ln>
        </p:spPr>
      </p:cxnSp>
      <p:cxnSp>
        <p:nvCxnSpPr>
          <p:cNvPr id="283" name="Line 19"/>
          <p:cNvCxnSpPr>
            <a:stCxn id="279" idx="4"/>
            <a:endCxn id="281" idx="0"/>
          </p:cNvCxnSpPr>
          <p:nvPr/>
        </p:nvCxnSpPr>
        <p:spPr>
          <a:xfrm>
            <a:off x="4069080" y="4023720"/>
            <a:ext cx="212760" cy="20556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sp>
        <p:nvSpPr>
          <p:cNvPr id="284" name="CustomShape 20"/>
          <p:cNvSpPr/>
          <p:nvPr/>
        </p:nvSpPr>
        <p:spPr>
          <a:xfrm>
            <a:off x="3880080" y="2395800"/>
            <a:ext cx="94320" cy="1494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CustomShape 21"/>
          <p:cNvSpPr/>
          <p:nvPr/>
        </p:nvSpPr>
        <p:spPr>
          <a:xfrm>
            <a:off x="3643920" y="2751120"/>
            <a:ext cx="93960" cy="1494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CustomShape 22"/>
          <p:cNvSpPr/>
          <p:nvPr/>
        </p:nvSpPr>
        <p:spPr>
          <a:xfrm>
            <a:off x="3867840" y="2751120"/>
            <a:ext cx="94680" cy="1494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+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CustomShape 23"/>
          <p:cNvSpPr/>
          <p:nvPr/>
        </p:nvSpPr>
        <p:spPr>
          <a:xfrm>
            <a:off x="4092480" y="2751120"/>
            <a:ext cx="94320" cy="1494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" name="CustomShape 24"/>
          <p:cNvSpPr/>
          <p:nvPr/>
        </p:nvSpPr>
        <p:spPr>
          <a:xfrm>
            <a:off x="3773520" y="3218400"/>
            <a:ext cx="94320" cy="15012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" name="CustomShape 25"/>
          <p:cNvSpPr/>
          <p:nvPr/>
        </p:nvSpPr>
        <p:spPr>
          <a:xfrm>
            <a:off x="3997800" y="3218760"/>
            <a:ext cx="94680" cy="15012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*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" name="CustomShape 26"/>
          <p:cNvSpPr/>
          <p:nvPr/>
        </p:nvSpPr>
        <p:spPr>
          <a:xfrm>
            <a:off x="4221720" y="3218400"/>
            <a:ext cx="94680" cy="15012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291" name="Line 27"/>
          <p:cNvCxnSpPr>
            <a:stCxn id="284" idx="4"/>
            <a:endCxn id="285" idx="0"/>
          </p:cNvCxnSpPr>
          <p:nvPr/>
        </p:nvCxnSpPr>
        <p:spPr>
          <a:xfrm flipH="1">
            <a:off x="3691080" y="2545200"/>
            <a:ext cx="236520" cy="206280"/>
          </a:xfrm>
          <a:prstGeom prst="straightConnector1">
            <a:avLst/>
          </a:prstGeom>
          <a:ln>
            <a:solidFill>
              <a:srgbClr val="ccffff"/>
            </a:solidFill>
          </a:ln>
        </p:spPr>
      </p:cxnSp>
      <p:cxnSp>
        <p:nvCxnSpPr>
          <p:cNvPr id="292" name="Line 28"/>
          <p:cNvCxnSpPr>
            <a:stCxn id="284" idx="4"/>
            <a:endCxn id="286" idx="0"/>
          </p:cNvCxnSpPr>
          <p:nvPr/>
        </p:nvCxnSpPr>
        <p:spPr>
          <a:xfrm flipH="1">
            <a:off x="3915360" y="2545200"/>
            <a:ext cx="12240" cy="20628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cxnSp>
        <p:nvCxnSpPr>
          <p:cNvPr id="293" name="Line 29"/>
          <p:cNvCxnSpPr>
            <a:stCxn id="284" idx="4"/>
            <a:endCxn id="287" idx="0"/>
          </p:cNvCxnSpPr>
          <p:nvPr/>
        </p:nvCxnSpPr>
        <p:spPr>
          <a:xfrm>
            <a:off x="3927240" y="2545200"/>
            <a:ext cx="212760" cy="20628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cxnSp>
        <p:nvCxnSpPr>
          <p:cNvPr id="294" name="Line 30"/>
          <p:cNvCxnSpPr>
            <a:stCxn id="287" idx="4"/>
            <a:endCxn id="288" idx="0"/>
          </p:cNvCxnSpPr>
          <p:nvPr/>
        </p:nvCxnSpPr>
        <p:spPr>
          <a:xfrm flipH="1">
            <a:off x="3820680" y="2900520"/>
            <a:ext cx="319320" cy="31824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cxnSp>
        <p:nvCxnSpPr>
          <p:cNvPr id="295" name="Line 31"/>
          <p:cNvCxnSpPr>
            <a:stCxn id="287" idx="4"/>
            <a:endCxn id="289" idx="0"/>
          </p:cNvCxnSpPr>
          <p:nvPr/>
        </p:nvCxnSpPr>
        <p:spPr>
          <a:xfrm flipH="1">
            <a:off x="4045320" y="2900520"/>
            <a:ext cx="94680" cy="31860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cxnSp>
        <p:nvCxnSpPr>
          <p:cNvPr id="296" name="Line 32"/>
          <p:cNvCxnSpPr>
            <a:stCxn id="287" idx="4"/>
            <a:endCxn id="290" idx="0"/>
          </p:cNvCxnSpPr>
          <p:nvPr/>
        </p:nvCxnSpPr>
        <p:spPr>
          <a:xfrm>
            <a:off x="4139640" y="2900520"/>
            <a:ext cx="129960" cy="31824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pic>
        <p:nvPicPr>
          <p:cNvPr id="297" name="" descr=""/>
          <p:cNvPicPr/>
          <p:nvPr/>
        </p:nvPicPr>
        <p:blipFill>
          <a:blip r:embed="rId4"/>
          <a:stretch/>
        </p:blipFill>
        <p:spPr>
          <a:xfrm>
            <a:off x="4564440" y="3986280"/>
            <a:ext cx="519480" cy="711360"/>
          </a:xfrm>
          <a:prstGeom prst="rect">
            <a:avLst/>
          </a:prstGeom>
          <a:ln>
            <a:noFill/>
          </a:ln>
        </p:spPr>
      </p:pic>
      <p:sp>
        <p:nvSpPr>
          <p:cNvPr id="298" name="CustomShape 33"/>
          <p:cNvSpPr/>
          <p:nvPr/>
        </p:nvSpPr>
        <p:spPr>
          <a:xfrm>
            <a:off x="3679560" y="4697640"/>
            <a:ext cx="93960" cy="14976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" name="CustomShape 34"/>
          <p:cNvSpPr/>
          <p:nvPr/>
        </p:nvSpPr>
        <p:spPr>
          <a:xfrm>
            <a:off x="3903120" y="4697280"/>
            <a:ext cx="94320" cy="14976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300" name="Line 35"/>
          <p:cNvCxnSpPr>
            <a:endCxn id="298" idx="0"/>
          </p:cNvCxnSpPr>
          <p:nvPr/>
        </p:nvCxnSpPr>
        <p:spPr>
          <a:xfrm flipH="1">
            <a:off x="3726720" y="4379400"/>
            <a:ext cx="94320" cy="31860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cxnSp>
        <p:nvCxnSpPr>
          <p:cNvPr id="301" name="Line 36"/>
          <p:cNvCxnSpPr>
            <a:endCxn id="299" idx="0"/>
          </p:cNvCxnSpPr>
          <p:nvPr/>
        </p:nvCxnSpPr>
        <p:spPr>
          <a:xfrm>
            <a:off x="3820680" y="4379400"/>
            <a:ext cx="129960" cy="318240"/>
          </a:xfrm>
          <a:prstGeom prst="straightConnector1">
            <a:avLst/>
          </a:prstGeom>
          <a:ln>
            <a:solidFill>
              <a:srgbClr val="c0c0c0"/>
            </a:solidFill>
          </a:ln>
        </p:spPr>
      </p:cxnSp>
      <p:sp>
        <p:nvSpPr>
          <p:cNvPr id="302" name="TextShape 37"/>
          <p:cNvSpPr txBox="1"/>
          <p:nvPr/>
        </p:nvSpPr>
        <p:spPr>
          <a:xfrm>
            <a:off x="2161080" y="5340240"/>
            <a:ext cx="1156320" cy="689760"/>
          </a:xfrm>
          <a:prstGeom prst="rect">
            <a:avLst/>
          </a:prstGeom>
          <a:noFill/>
          <a:ln w="36000">
            <a:noFill/>
          </a:ln>
        </p:spPr>
        <p:txBody>
          <a:bodyPr lIns="90000" rIns="90000" tIns="45000" bIns="45000"/>
          <a:p>
            <a:pPr algn="ctr"/>
            <a:r>
              <a:rPr b="0" lang="pt-BR" sz="1400" spc="-1" strike="noStrike">
                <a:solidFill>
                  <a:srgbClr val="e6e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Alfabetos e cadeias de caracteres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TextShape 38"/>
          <p:cNvSpPr txBox="1"/>
          <p:nvPr/>
        </p:nvSpPr>
        <p:spPr>
          <a:xfrm>
            <a:off x="3621600" y="5063040"/>
            <a:ext cx="1577520" cy="1488960"/>
          </a:xfrm>
          <a:prstGeom prst="rect">
            <a:avLst/>
          </a:prstGeom>
          <a:noFill/>
          <a:ln w="36000">
            <a:noFill/>
          </a:ln>
        </p:spPr>
        <p:txBody>
          <a:bodyPr lIns="90000" rIns="90000" tIns="45000" bIns="45000"/>
          <a:p>
            <a:pPr algn="ctr"/>
            <a:r>
              <a:rPr b="0" lang="pt-BR" sz="1400" spc="-1" strike="noStrike">
                <a:solidFill>
                  <a:srgbClr val="e6e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Linguagens formais, Autômatos, Gramáticas, Linguagens naturais, …, </a:t>
            </a:r>
            <a:r>
              <a:rPr b="1" lang="pt-BR" sz="1400" spc="-1" strike="noStrike">
                <a:solidFill>
                  <a:srgbClr val="e6e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LÓGICA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4" name="" descr=""/>
          <p:cNvPicPr/>
          <p:nvPr/>
        </p:nvPicPr>
        <p:blipFill>
          <a:blip r:embed="rId5"/>
          <a:stretch/>
        </p:blipFill>
        <p:spPr>
          <a:xfrm>
            <a:off x="6008400" y="3875040"/>
            <a:ext cx="638280" cy="805320"/>
          </a:xfrm>
          <a:prstGeom prst="rect">
            <a:avLst/>
          </a:prstGeom>
          <a:ln w="18000">
            <a:solidFill>
              <a:srgbClr val="0000ff"/>
            </a:solidFill>
            <a:round/>
          </a:ln>
        </p:spPr>
      </p:pic>
      <p:pic>
        <p:nvPicPr>
          <p:cNvPr id="305" name="" descr=""/>
          <p:cNvPicPr/>
          <p:nvPr/>
        </p:nvPicPr>
        <p:blipFill>
          <a:blip r:embed="rId6"/>
          <a:stretch/>
        </p:blipFill>
        <p:spPr>
          <a:xfrm>
            <a:off x="6118200" y="4004280"/>
            <a:ext cx="637920" cy="805680"/>
          </a:xfrm>
          <a:prstGeom prst="rect">
            <a:avLst/>
          </a:prstGeom>
          <a:ln w="18000">
            <a:solidFill>
              <a:srgbClr val="0000ff"/>
            </a:solidFill>
            <a:round/>
          </a:ln>
        </p:spPr>
      </p:pic>
      <p:pic>
        <p:nvPicPr>
          <p:cNvPr id="306" name="" descr=""/>
          <p:cNvPicPr/>
          <p:nvPr/>
        </p:nvPicPr>
        <p:blipFill>
          <a:blip r:embed="rId7"/>
          <a:stretch/>
        </p:blipFill>
        <p:spPr>
          <a:xfrm>
            <a:off x="6267960" y="4181400"/>
            <a:ext cx="637920" cy="804960"/>
          </a:xfrm>
          <a:prstGeom prst="rect">
            <a:avLst/>
          </a:prstGeom>
          <a:ln w="18000">
            <a:solidFill>
              <a:srgbClr val="0000ff"/>
            </a:solidFill>
            <a:round/>
          </a:ln>
        </p:spPr>
      </p:pic>
      <p:pic>
        <p:nvPicPr>
          <p:cNvPr id="307" name="" descr=""/>
          <p:cNvPicPr/>
          <p:nvPr/>
        </p:nvPicPr>
        <p:blipFill>
          <a:blip r:embed="rId8"/>
          <a:stretch/>
        </p:blipFill>
        <p:spPr>
          <a:xfrm>
            <a:off x="6397200" y="4287600"/>
            <a:ext cx="637920" cy="805320"/>
          </a:xfrm>
          <a:prstGeom prst="rect">
            <a:avLst/>
          </a:prstGeom>
          <a:ln w="18000">
            <a:solidFill>
              <a:srgbClr val="0000ff"/>
            </a:solidFill>
            <a:round/>
          </a:ln>
        </p:spPr>
      </p:pic>
      <p:pic>
        <p:nvPicPr>
          <p:cNvPr id="308" name="" descr=""/>
          <p:cNvPicPr/>
          <p:nvPr/>
        </p:nvPicPr>
        <p:blipFill>
          <a:blip r:embed="rId9"/>
          <a:stretch/>
        </p:blipFill>
        <p:spPr>
          <a:xfrm>
            <a:off x="6526800" y="4440600"/>
            <a:ext cx="637920" cy="805680"/>
          </a:xfrm>
          <a:prstGeom prst="rect">
            <a:avLst/>
          </a:prstGeom>
          <a:ln w="18000">
            <a:solidFill>
              <a:srgbClr val="0000ff"/>
            </a:solidFill>
            <a:round/>
          </a:ln>
        </p:spPr>
      </p:pic>
      <p:pic>
        <p:nvPicPr>
          <p:cNvPr id="309" name="" descr=""/>
          <p:cNvPicPr/>
          <p:nvPr/>
        </p:nvPicPr>
        <p:blipFill>
          <a:blip r:embed="rId10"/>
          <a:stretch/>
        </p:blipFill>
        <p:spPr>
          <a:xfrm>
            <a:off x="5919120" y="1977840"/>
            <a:ext cx="677520" cy="851040"/>
          </a:xfrm>
          <a:prstGeom prst="rect">
            <a:avLst/>
          </a:prstGeom>
          <a:ln w="18000">
            <a:solidFill>
              <a:srgbClr val="ff0000"/>
            </a:solidFill>
            <a:round/>
          </a:ln>
        </p:spPr>
      </p:pic>
      <p:pic>
        <p:nvPicPr>
          <p:cNvPr id="310" name="" descr=""/>
          <p:cNvPicPr/>
          <p:nvPr/>
        </p:nvPicPr>
        <p:blipFill>
          <a:blip r:embed="rId11"/>
          <a:stretch/>
        </p:blipFill>
        <p:spPr>
          <a:xfrm>
            <a:off x="5988600" y="2037240"/>
            <a:ext cx="677520" cy="850320"/>
          </a:xfrm>
          <a:prstGeom prst="rect">
            <a:avLst/>
          </a:prstGeom>
          <a:ln w="18000">
            <a:solidFill>
              <a:srgbClr val="ff0000"/>
            </a:solidFill>
            <a:round/>
          </a:ln>
        </p:spPr>
      </p:pic>
      <p:pic>
        <p:nvPicPr>
          <p:cNvPr id="311" name="" descr=""/>
          <p:cNvPicPr/>
          <p:nvPr/>
        </p:nvPicPr>
        <p:blipFill>
          <a:blip r:embed="rId12"/>
          <a:stretch/>
        </p:blipFill>
        <p:spPr>
          <a:xfrm>
            <a:off x="6098400" y="2119320"/>
            <a:ext cx="677880" cy="851040"/>
          </a:xfrm>
          <a:prstGeom prst="rect">
            <a:avLst/>
          </a:prstGeom>
          <a:ln w="18000">
            <a:solidFill>
              <a:srgbClr val="ff0000"/>
            </a:solidFill>
            <a:round/>
          </a:ln>
        </p:spPr>
      </p:pic>
      <p:pic>
        <p:nvPicPr>
          <p:cNvPr id="312" name="" descr=""/>
          <p:cNvPicPr/>
          <p:nvPr/>
        </p:nvPicPr>
        <p:blipFill>
          <a:blip r:embed="rId13"/>
          <a:stretch/>
        </p:blipFill>
        <p:spPr>
          <a:xfrm>
            <a:off x="6208200" y="2225520"/>
            <a:ext cx="677160" cy="851040"/>
          </a:xfrm>
          <a:prstGeom prst="rect">
            <a:avLst/>
          </a:prstGeom>
          <a:ln w="18000">
            <a:solidFill>
              <a:srgbClr val="ff0000"/>
            </a:solidFill>
            <a:round/>
          </a:ln>
        </p:spPr>
      </p:pic>
      <p:pic>
        <p:nvPicPr>
          <p:cNvPr id="313" name="" descr=""/>
          <p:cNvPicPr/>
          <p:nvPr/>
        </p:nvPicPr>
        <p:blipFill>
          <a:blip r:embed="rId14"/>
          <a:stretch/>
        </p:blipFill>
        <p:spPr>
          <a:xfrm>
            <a:off x="6197760" y="2237400"/>
            <a:ext cx="677880" cy="850680"/>
          </a:xfrm>
          <a:prstGeom prst="rect">
            <a:avLst/>
          </a:prstGeom>
          <a:ln w="18000">
            <a:solidFill>
              <a:srgbClr val="ff0000"/>
            </a:solidFill>
            <a:round/>
          </a:ln>
        </p:spPr>
      </p:pic>
      <p:pic>
        <p:nvPicPr>
          <p:cNvPr id="314" name="" descr=""/>
          <p:cNvPicPr/>
          <p:nvPr/>
        </p:nvPicPr>
        <p:blipFill>
          <a:blip r:embed="rId15"/>
          <a:stretch/>
        </p:blipFill>
        <p:spPr>
          <a:xfrm>
            <a:off x="6327360" y="2343240"/>
            <a:ext cx="677880" cy="851040"/>
          </a:xfrm>
          <a:prstGeom prst="rect">
            <a:avLst/>
          </a:prstGeom>
          <a:ln w="18000">
            <a:solidFill>
              <a:srgbClr val="ff0000"/>
            </a:solidFill>
            <a:round/>
          </a:ln>
        </p:spPr>
      </p:pic>
      <p:pic>
        <p:nvPicPr>
          <p:cNvPr id="315" name="" descr=""/>
          <p:cNvPicPr/>
          <p:nvPr/>
        </p:nvPicPr>
        <p:blipFill>
          <a:blip r:embed="rId16"/>
          <a:stretch/>
        </p:blipFill>
        <p:spPr>
          <a:xfrm>
            <a:off x="6437160" y="2473560"/>
            <a:ext cx="677880" cy="850320"/>
          </a:xfrm>
          <a:prstGeom prst="rect">
            <a:avLst/>
          </a:prstGeom>
          <a:ln w="18000">
            <a:solidFill>
              <a:srgbClr val="ff0000"/>
            </a:solidFill>
            <a:round/>
          </a:ln>
        </p:spPr>
      </p:pic>
      <p:sp>
        <p:nvSpPr>
          <p:cNvPr id="316" name="TextShape 39"/>
          <p:cNvSpPr txBox="1"/>
          <p:nvPr/>
        </p:nvSpPr>
        <p:spPr>
          <a:xfrm>
            <a:off x="5056560" y="3500640"/>
            <a:ext cx="2248200" cy="354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pt-BR" sz="1400" spc="-1" strike="noStrike">
                <a:solidFill>
                  <a:srgbClr val="e6e6e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Inferência Gramatical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" name="Line 40"/>
          <p:cNvSpPr/>
          <p:nvPr/>
        </p:nvSpPr>
        <p:spPr>
          <a:xfrm flipH="1">
            <a:off x="5191200" y="2651760"/>
            <a:ext cx="558000" cy="282960"/>
          </a:xfrm>
          <a:prstGeom prst="line">
            <a:avLst/>
          </a:prstGeom>
          <a:ln>
            <a:solidFill>
              <a:srgbClr val="ff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Line 41"/>
          <p:cNvSpPr/>
          <p:nvPr/>
        </p:nvSpPr>
        <p:spPr>
          <a:xfrm flipH="1" flipV="1">
            <a:off x="5191200" y="4208400"/>
            <a:ext cx="597960" cy="42444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19" name="TextShape 42"/>
          <p:cNvSpPr txBox="1"/>
          <p:nvPr/>
        </p:nvSpPr>
        <p:spPr>
          <a:xfrm>
            <a:off x="6008400" y="5317200"/>
            <a:ext cx="1156320" cy="689760"/>
          </a:xfrm>
          <a:prstGeom prst="rect">
            <a:avLst/>
          </a:prstGeom>
          <a:noFill/>
          <a:ln w="36000">
            <a:noFill/>
          </a:ln>
        </p:spPr>
        <p:txBody>
          <a:bodyPr lIns="90000" rIns="90000" tIns="45000" bIns="45000"/>
          <a:p>
            <a:pPr algn="ctr"/>
            <a:r>
              <a:rPr b="0" lang="pt-BR" sz="1400" spc="-1" strike="noStrike">
                <a:solidFill>
                  <a:srgbClr val="e6e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Alfabetos e cadeias de caracteres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" name="TextShape 43"/>
          <p:cNvSpPr txBox="1"/>
          <p:nvPr/>
        </p:nvSpPr>
        <p:spPr>
          <a:xfrm>
            <a:off x="2126520" y="3548160"/>
            <a:ext cx="3052800" cy="353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pt-BR" sz="1400" spc="-1" strike="noStrike">
                <a:solidFill>
                  <a:srgbClr val="e6e6e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Análise Sintática e Semântica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1" name="" descr=""/>
          <p:cNvPicPr/>
          <p:nvPr/>
        </p:nvPicPr>
        <p:blipFill>
          <a:blip r:embed="rId17"/>
          <a:stretch/>
        </p:blipFill>
        <p:spPr>
          <a:xfrm>
            <a:off x="8064000" y="2547360"/>
            <a:ext cx="693720" cy="776160"/>
          </a:xfrm>
          <a:prstGeom prst="rect">
            <a:avLst/>
          </a:prstGeom>
          <a:ln>
            <a:noFill/>
          </a:ln>
        </p:spPr>
      </p:pic>
      <p:pic>
        <p:nvPicPr>
          <p:cNvPr id="322" name="" descr=""/>
          <p:cNvPicPr/>
          <p:nvPr/>
        </p:nvPicPr>
        <p:blipFill>
          <a:blip r:embed="rId18"/>
          <a:stretch/>
        </p:blipFill>
        <p:spPr>
          <a:xfrm>
            <a:off x="8980560" y="2564640"/>
            <a:ext cx="650880" cy="758880"/>
          </a:xfrm>
          <a:prstGeom prst="rect">
            <a:avLst/>
          </a:prstGeom>
          <a:ln>
            <a:noFill/>
          </a:ln>
        </p:spPr>
      </p:pic>
      <p:pic>
        <p:nvPicPr>
          <p:cNvPr id="323" name="" descr=""/>
          <p:cNvPicPr/>
          <p:nvPr/>
        </p:nvPicPr>
        <p:blipFill>
          <a:blip r:embed="rId19"/>
          <a:stretch/>
        </p:blipFill>
        <p:spPr>
          <a:xfrm>
            <a:off x="8064000" y="1620000"/>
            <a:ext cx="675360" cy="736200"/>
          </a:xfrm>
          <a:prstGeom prst="rect">
            <a:avLst/>
          </a:prstGeom>
          <a:ln>
            <a:noFill/>
          </a:ln>
        </p:spPr>
      </p:pic>
      <p:pic>
        <p:nvPicPr>
          <p:cNvPr id="324" name="" descr=""/>
          <p:cNvPicPr/>
          <p:nvPr/>
        </p:nvPicPr>
        <p:blipFill>
          <a:blip r:embed="rId20"/>
          <a:stretch/>
        </p:blipFill>
        <p:spPr>
          <a:xfrm>
            <a:off x="8951040" y="1625400"/>
            <a:ext cx="621000" cy="753840"/>
          </a:xfrm>
          <a:prstGeom prst="rect">
            <a:avLst/>
          </a:prstGeom>
          <a:ln>
            <a:noFill/>
          </a:ln>
        </p:spPr>
      </p:pic>
      <p:pic>
        <p:nvPicPr>
          <p:cNvPr id="325" name="" descr=""/>
          <p:cNvPicPr/>
          <p:nvPr/>
        </p:nvPicPr>
        <p:blipFill>
          <a:blip r:embed="rId21"/>
          <a:stretch/>
        </p:blipFill>
        <p:spPr>
          <a:xfrm>
            <a:off x="8093520" y="4548600"/>
            <a:ext cx="709920" cy="737640"/>
          </a:xfrm>
          <a:prstGeom prst="rect">
            <a:avLst/>
          </a:prstGeom>
          <a:ln>
            <a:noFill/>
          </a:ln>
        </p:spPr>
      </p:pic>
      <p:pic>
        <p:nvPicPr>
          <p:cNvPr id="326" name="" descr=""/>
          <p:cNvPicPr/>
          <p:nvPr/>
        </p:nvPicPr>
        <p:blipFill>
          <a:blip r:embed="rId22"/>
          <a:stretch/>
        </p:blipFill>
        <p:spPr>
          <a:xfrm>
            <a:off x="9028080" y="4517640"/>
            <a:ext cx="662400" cy="768600"/>
          </a:xfrm>
          <a:prstGeom prst="rect">
            <a:avLst/>
          </a:prstGeom>
          <a:ln>
            <a:noFill/>
          </a:ln>
        </p:spPr>
      </p:pic>
      <p:pic>
        <p:nvPicPr>
          <p:cNvPr id="327" name="" descr=""/>
          <p:cNvPicPr/>
          <p:nvPr/>
        </p:nvPicPr>
        <p:blipFill>
          <a:blip r:embed="rId23"/>
          <a:stretch/>
        </p:blipFill>
        <p:spPr>
          <a:xfrm>
            <a:off x="8064000" y="5527440"/>
            <a:ext cx="650520" cy="772560"/>
          </a:xfrm>
          <a:prstGeom prst="rect">
            <a:avLst/>
          </a:prstGeom>
          <a:ln>
            <a:noFill/>
          </a:ln>
        </p:spPr>
      </p:pic>
      <p:pic>
        <p:nvPicPr>
          <p:cNvPr id="328" name="" descr=""/>
          <p:cNvPicPr/>
          <p:nvPr/>
        </p:nvPicPr>
        <p:blipFill>
          <a:blip r:embed="rId24"/>
          <a:stretch/>
        </p:blipFill>
        <p:spPr>
          <a:xfrm>
            <a:off x="9069480" y="5486760"/>
            <a:ext cx="650520" cy="799920"/>
          </a:xfrm>
          <a:prstGeom prst="rect">
            <a:avLst/>
          </a:prstGeom>
          <a:ln>
            <a:noFill/>
          </a:ln>
        </p:spPr>
      </p:pic>
      <p:pic>
        <p:nvPicPr>
          <p:cNvPr id="329" name="" descr=""/>
          <p:cNvPicPr/>
          <p:nvPr/>
        </p:nvPicPr>
        <p:blipFill>
          <a:blip r:embed="rId25"/>
          <a:stretch/>
        </p:blipFill>
        <p:spPr>
          <a:xfrm>
            <a:off x="720000" y="2319840"/>
            <a:ext cx="693720" cy="776160"/>
          </a:xfrm>
          <a:prstGeom prst="rect">
            <a:avLst/>
          </a:prstGeom>
          <a:ln>
            <a:noFill/>
          </a:ln>
        </p:spPr>
      </p:pic>
      <p:pic>
        <p:nvPicPr>
          <p:cNvPr id="330" name="" descr=""/>
          <p:cNvPicPr/>
          <p:nvPr/>
        </p:nvPicPr>
        <p:blipFill>
          <a:blip r:embed="rId26"/>
          <a:stretch/>
        </p:blipFill>
        <p:spPr>
          <a:xfrm>
            <a:off x="720000" y="4230360"/>
            <a:ext cx="709920" cy="73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09" dur="indefinite" restart="never" nodeType="tmRoot">
          <p:childTnLst>
            <p:seq>
              <p:cTn id="3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" descr=""/>
          <p:cNvPicPr/>
          <p:nvPr/>
        </p:nvPicPr>
        <p:blipFill>
          <a:blip r:embed="rId1"/>
          <a:stretch/>
        </p:blipFill>
        <p:spPr>
          <a:xfrm>
            <a:off x="462240" y="1224000"/>
            <a:ext cx="9098640" cy="5797080"/>
          </a:xfrm>
          <a:prstGeom prst="rect">
            <a:avLst/>
          </a:prstGeom>
          <a:ln>
            <a:noFill/>
          </a:ln>
        </p:spPr>
      </p:pic>
      <p:sp>
        <p:nvSpPr>
          <p:cNvPr id="332" name="CustomShape 1"/>
          <p:cNvSpPr/>
          <p:nvPr/>
        </p:nvSpPr>
        <p:spPr>
          <a:xfrm>
            <a:off x="936000" y="216360"/>
            <a:ext cx="8351640" cy="863640"/>
          </a:xfrm>
          <a:prstGeom prst="rect">
            <a:avLst/>
          </a:prstGeom>
          <a:solidFill>
            <a:srgbClr val="729fcf">
              <a:alpha val="18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ã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Y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11" dur="indefinite" restart="never" nodeType="tmRoot">
          <p:childTnLst>
            <p:seq>
              <p:cTn id="3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936000" y="396000"/>
            <a:ext cx="8351640" cy="863640"/>
          </a:xfrm>
          <a:prstGeom prst="rect">
            <a:avLst/>
          </a:prstGeom>
          <a:solidFill>
            <a:srgbClr val="729fcf">
              <a:alpha val="16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Topolino –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Comportamento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 Camundongos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com VC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3" name="Imagem 113" descr=""/>
          <p:cNvPicPr/>
          <p:nvPr/>
        </p:nvPicPr>
        <p:blipFill>
          <a:blip r:embed="rId1"/>
          <a:stretch/>
        </p:blipFill>
        <p:spPr>
          <a:xfrm>
            <a:off x="864000" y="1656000"/>
            <a:ext cx="4535640" cy="3888360"/>
          </a:xfrm>
          <a:prstGeom prst="rect">
            <a:avLst/>
          </a:prstGeom>
          <a:ln>
            <a:noFill/>
          </a:ln>
        </p:spPr>
      </p:pic>
      <p:pic>
        <p:nvPicPr>
          <p:cNvPr id="84" name="Imagem 114" descr=""/>
          <p:cNvPicPr/>
          <p:nvPr/>
        </p:nvPicPr>
        <p:blipFill>
          <a:blip r:embed="rId2"/>
          <a:stretch/>
        </p:blipFill>
        <p:spPr>
          <a:xfrm>
            <a:off x="5882400" y="1584000"/>
            <a:ext cx="3333240" cy="2687040"/>
          </a:xfrm>
          <a:prstGeom prst="rect">
            <a:avLst/>
          </a:prstGeom>
          <a:ln>
            <a:noFill/>
          </a:ln>
        </p:spPr>
      </p:pic>
      <p:pic>
        <p:nvPicPr>
          <p:cNvPr id="85" name="Imagem 115" descr=""/>
          <p:cNvPicPr/>
          <p:nvPr/>
        </p:nvPicPr>
        <p:blipFill>
          <a:blip r:embed="rId3"/>
          <a:stretch/>
        </p:blipFill>
        <p:spPr>
          <a:xfrm>
            <a:off x="4654440" y="4104000"/>
            <a:ext cx="2977200" cy="2951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dur="indefinite" nodeType="mainSeq">
                <p:childTnLst>
                  <p:par>
                    <p:cTn id="5" fill="hold">
                      <p:stCondLst>
                        <p:cond delay="indefinite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ustomShape 1"/>
          <p:cNvSpPr/>
          <p:nvPr/>
        </p:nvSpPr>
        <p:spPr>
          <a:xfrm>
            <a:off x="360000" y="1368000"/>
            <a:ext cx="9287640" cy="1691280"/>
          </a:xfrm>
          <a:prstGeom prst="rect">
            <a:avLst/>
          </a:prstGeom>
          <a:solidFill>
            <a:srgbClr val="729fcf">
              <a:alpha val="18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!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!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! 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: 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@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r>
              <a:rPr b="0" lang="pt-BR" sz="2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4" name="Imagem 165" descr=""/>
          <p:cNvPicPr/>
          <p:nvPr/>
        </p:nvPicPr>
        <p:blipFill>
          <a:blip r:embed="rId1"/>
          <a:stretch/>
        </p:blipFill>
        <p:spPr>
          <a:xfrm>
            <a:off x="6291000" y="3600000"/>
            <a:ext cx="1124640" cy="791640"/>
          </a:xfrm>
          <a:prstGeom prst="rect">
            <a:avLst/>
          </a:prstGeom>
          <a:ln>
            <a:noFill/>
          </a:ln>
        </p:spPr>
      </p:pic>
      <p:pic>
        <p:nvPicPr>
          <p:cNvPr id="335" name="Imagem 166" descr=""/>
          <p:cNvPicPr/>
          <p:nvPr/>
        </p:nvPicPr>
        <p:blipFill>
          <a:blip r:embed="rId2"/>
          <a:stretch/>
        </p:blipFill>
        <p:spPr>
          <a:xfrm>
            <a:off x="8638200" y="5328000"/>
            <a:ext cx="1009440" cy="1752120"/>
          </a:xfrm>
          <a:prstGeom prst="rect">
            <a:avLst/>
          </a:prstGeom>
          <a:ln>
            <a:noFill/>
          </a:ln>
        </p:spPr>
      </p:pic>
      <p:pic>
        <p:nvPicPr>
          <p:cNvPr id="336" name="Imagem 167" descr=""/>
          <p:cNvPicPr/>
          <p:nvPr/>
        </p:nvPicPr>
        <p:blipFill>
          <a:blip r:embed="rId3"/>
          <a:stretch/>
        </p:blipFill>
        <p:spPr>
          <a:xfrm>
            <a:off x="2628000" y="5222520"/>
            <a:ext cx="1654560" cy="681120"/>
          </a:xfrm>
          <a:prstGeom prst="rect">
            <a:avLst/>
          </a:prstGeom>
          <a:ln>
            <a:noFill/>
          </a:ln>
        </p:spPr>
      </p:pic>
      <p:pic>
        <p:nvPicPr>
          <p:cNvPr id="337" name="Imagem 168" descr=""/>
          <p:cNvPicPr/>
          <p:nvPr/>
        </p:nvPicPr>
        <p:blipFill>
          <a:blip r:embed="rId4"/>
          <a:stretch/>
        </p:blipFill>
        <p:spPr>
          <a:xfrm>
            <a:off x="360000" y="4309560"/>
            <a:ext cx="1043640" cy="586080"/>
          </a:xfrm>
          <a:prstGeom prst="rect">
            <a:avLst/>
          </a:prstGeom>
          <a:ln>
            <a:noFill/>
          </a:ln>
        </p:spPr>
      </p:pic>
      <p:pic>
        <p:nvPicPr>
          <p:cNvPr id="338" name="Imagem 169" descr=""/>
          <p:cNvPicPr/>
          <p:nvPr/>
        </p:nvPicPr>
        <p:blipFill>
          <a:blip r:embed="rId5"/>
          <a:stretch/>
        </p:blipFill>
        <p:spPr>
          <a:xfrm>
            <a:off x="8352000" y="4557960"/>
            <a:ext cx="1295640" cy="481680"/>
          </a:xfrm>
          <a:prstGeom prst="rect">
            <a:avLst/>
          </a:prstGeom>
          <a:ln>
            <a:noFill/>
          </a:ln>
        </p:spPr>
      </p:pic>
      <p:pic>
        <p:nvPicPr>
          <p:cNvPr id="339" name="Imagem 170" descr=""/>
          <p:cNvPicPr/>
          <p:nvPr/>
        </p:nvPicPr>
        <p:blipFill>
          <a:blip r:embed="rId6"/>
          <a:stretch/>
        </p:blipFill>
        <p:spPr>
          <a:xfrm>
            <a:off x="371880" y="3654720"/>
            <a:ext cx="1175760" cy="448920"/>
          </a:xfrm>
          <a:prstGeom prst="rect">
            <a:avLst/>
          </a:prstGeom>
          <a:ln>
            <a:noFill/>
          </a:ln>
        </p:spPr>
      </p:pic>
      <p:pic>
        <p:nvPicPr>
          <p:cNvPr id="340" name="Imagem 171" descr=""/>
          <p:cNvPicPr/>
          <p:nvPr/>
        </p:nvPicPr>
        <p:blipFill>
          <a:blip r:embed="rId7"/>
          <a:stretch/>
        </p:blipFill>
        <p:spPr>
          <a:xfrm>
            <a:off x="2448720" y="6333120"/>
            <a:ext cx="1466280" cy="723600"/>
          </a:xfrm>
          <a:prstGeom prst="rect">
            <a:avLst/>
          </a:prstGeom>
          <a:ln>
            <a:noFill/>
          </a:ln>
        </p:spPr>
      </p:pic>
      <p:pic>
        <p:nvPicPr>
          <p:cNvPr id="341" name="Imagem 172" descr=""/>
          <p:cNvPicPr/>
          <p:nvPr/>
        </p:nvPicPr>
        <p:blipFill>
          <a:blip r:embed="rId8"/>
          <a:stretch/>
        </p:blipFill>
        <p:spPr>
          <a:xfrm>
            <a:off x="361440" y="5076000"/>
            <a:ext cx="1006200" cy="914040"/>
          </a:xfrm>
          <a:prstGeom prst="rect">
            <a:avLst/>
          </a:prstGeom>
          <a:ln>
            <a:noFill/>
          </a:ln>
        </p:spPr>
      </p:pic>
      <p:pic>
        <p:nvPicPr>
          <p:cNvPr id="342" name="Imagem 173" descr=""/>
          <p:cNvPicPr/>
          <p:nvPr/>
        </p:nvPicPr>
        <p:blipFill>
          <a:blip r:embed="rId9"/>
          <a:stretch/>
        </p:blipFill>
        <p:spPr>
          <a:xfrm>
            <a:off x="6840000" y="5688000"/>
            <a:ext cx="1368720" cy="1368720"/>
          </a:xfrm>
          <a:prstGeom prst="rect">
            <a:avLst/>
          </a:prstGeom>
          <a:ln>
            <a:noFill/>
          </a:ln>
        </p:spPr>
      </p:pic>
      <p:pic>
        <p:nvPicPr>
          <p:cNvPr id="343" name="Imagem 174" descr=""/>
          <p:cNvPicPr/>
          <p:nvPr/>
        </p:nvPicPr>
        <p:blipFill>
          <a:blip r:embed="rId10"/>
          <a:stretch/>
        </p:blipFill>
        <p:spPr>
          <a:xfrm>
            <a:off x="4311360" y="6085080"/>
            <a:ext cx="1988640" cy="936360"/>
          </a:xfrm>
          <a:prstGeom prst="rect">
            <a:avLst/>
          </a:prstGeom>
          <a:ln>
            <a:noFill/>
          </a:ln>
        </p:spPr>
      </p:pic>
      <p:pic>
        <p:nvPicPr>
          <p:cNvPr id="344" name="Imagem 175" descr=""/>
          <p:cNvPicPr/>
          <p:nvPr/>
        </p:nvPicPr>
        <p:blipFill>
          <a:blip r:embed="rId11"/>
          <a:stretch/>
        </p:blipFill>
        <p:spPr>
          <a:xfrm>
            <a:off x="4472640" y="4935960"/>
            <a:ext cx="1395000" cy="823680"/>
          </a:xfrm>
          <a:prstGeom prst="rect">
            <a:avLst/>
          </a:prstGeom>
          <a:ln>
            <a:noFill/>
          </a:ln>
        </p:spPr>
      </p:pic>
      <p:pic>
        <p:nvPicPr>
          <p:cNvPr id="345" name="Imagem 176" descr=""/>
          <p:cNvPicPr/>
          <p:nvPr/>
        </p:nvPicPr>
        <p:blipFill>
          <a:blip r:embed="rId12"/>
          <a:stretch/>
        </p:blipFill>
        <p:spPr>
          <a:xfrm>
            <a:off x="7596000" y="3532680"/>
            <a:ext cx="2087640" cy="521280"/>
          </a:xfrm>
          <a:prstGeom prst="rect">
            <a:avLst/>
          </a:prstGeom>
          <a:ln>
            <a:noFill/>
          </a:ln>
        </p:spPr>
      </p:pic>
      <p:pic>
        <p:nvPicPr>
          <p:cNvPr id="346" name="Imagem 177" descr=""/>
          <p:cNvPicPr/>
          <p:nvPr/>
        </p:nvPicPr>
        <p:blipFill>
          <a:blip r:embed="rId13"/>
          <a:stretch/>
        </p:blipFill>
        <p:spPr>
          <a:xfrm>
            <a:off x="7092000" y="4788000"/>
            <a:ext cx="1008000" cy="711000"/>
          </a:xfrm>
          <a:prstGeom prst="rect">
            <a:avLst/>
          </a:prstGeom>
          <a:ln>
            <a:noFill/>
          </a:ln>
        </p:spPr>
      </p:pic>
      <p:pic>
        <p:nvPicPr>
          <p:cNvPr id="347" name="Imagem 178" descr=""/>
          <p:cNvPicPr/>
          <p:nvPr/>
        </p:nvPicPr>
        <p:blipFill>
          <a:blip r:embed="rId14"/>
          <a:stretch/>
        </p:blipFill>
        <p:spPr>
          <a:xfrm>
            <a:off x="3778560" y="3519360"/>
            <a:ext cx="1909440" cy="1302840"/>
          </a:xfrm>
          <a:prstGeom prst="rect">
            <a:avLst/>
          </a:prstGeom>
          <a:ln>
            <a:noFill/>
          </a:ln>
        </p:spPr>
      </p:pic>
      <p:pic>
        <p:nvPicPr>
          <p:cNvPr id="348" name="Imagem 179" descr=""/>
          <p:cNvPicPr/>
          <p:nvPr/>
        </p:nvPicPr>
        <p:blipFill>
          <a:blip r:embed="rId15"/>
          <a:stretch/>
        </p:blipFill>
        <p:spPr>
          <a:xfrm>
            <a:off x="352080" y="6264000"/>
            <a:ext cx="1555200" cy="812160"/>
          </a:xfrm>
          <a:prstGeom prst="rect">
            <a:avLst/>
          </a:prstGeom>
          <a:ln>
            <a:noFill/>
          </a:ln>
        </p:spPr>
      </p:pic>
      <p:pic>
        <p:nvPicPr>
          <p:cNvPr id="349" name="Imagem 180" descr=""/>
          <p:cNvPicPr/>
          <p:nvPr/>
        </p:nvPicPr>
        <p:blipFill>
          <a:blip r:embed="rId16"/>
          <a:stretch/>
        </p:blipFill>
        <p:spPr>
          <a:xfrm>
            <a:off x="1960920" y="3672000"/>
            <a:ext cx="1279080" cy="912240"/>
          </a:xfrm>
          <a:prstGeom prst="rect">
            <a:avLst/>
          </a:prstGeom>
          <a:ln>
            <a:noFill/>
          </a:ln>
        </p:spPr>
      </p:pic>
      <p:pic>
        <p:nvPicPr>
          <p:cNvPr id="350" name="Imagem 181" descr=""/>
          <p:cNvPicPr/>
          <p:nvPr/>
        </p:nvPicPr>
        <p:blipFill>
          <a:blip r:embed="rId17"/>
          <a:stretch/>
        </p:blipFill>
        <p:spPr>
          <a:xfrm>
            <a:off x="6048000" y="4760280"/>
            <a:ext cx="722880" cy="927360"/>
          </a:xfrm>
          <a:prstGeom prst="rect">
            <a:avLst/>
          </a:prstGeom>
          <a:ln>
            <a:noFill/>
          </a:ln>
        </p:spPr>
      </p:pic>
      <p:pic>
        <p:nvPicPr>
          <p:cNvPr id="351" name="Imagem 182" descr=""/>
          <p:cNvPicPr/>
          <p:nvPr/>
        </p:nvPicPr>
        <p:blipFill>
          <a:blip r:embed="rId18"/>
          <a:stretch/>
        </p:blipFill>
        <p:spPr>
          <a:xfrm>
            <a:off x="1512000" y="4968000"/>
            <a:ext cx="1017360" cy="1017000"/>
          </a:xfrm>
          <a:prstGeom prst="rect">
            <a:avLst/>
          </a:prstGeom>
          <a:ln>
            <a:noFill/>
          </a:ln>
        </p:spPr>
      </p:pic>
      <p:pic>
        <p:nvPicPr>
          <p:cNvPr id="352" name="Imagem 183" descr=""/>
          <p:cNvPicPr/>
          <p:nvPr/>
        </p:nvPicPr>
        <p:blipFill>
          <a:blip r:embed="rId19"/>
          <a:stretch/>
        </p:blipFill>
        <p:spPr>
          <a:xfrm>
            <a:off x="2376000" y="109800"/>
            <a:ext cx="1944000" cy="1582200"/>
          </a:xfrm>
          <a:prstGeom prst="rect">
            <a:avLst/>
          </a:prstGeom>
          <a:ln>
            <a:noFill/>
          </a:ln>
        </p:spPr>
      </p:pic>
      <p:pic>
        <p:nvPicPr>
          <p:cNvPr id="353" name="" descr=""/>
          <p:cNvPicPr/>
          <p:nvPr/>
        </p:nvPicPr>
        <p:blipFill>
          <a:blip r:embed="rId20"/>
          <a:stretch/>
        </p:blipFill>
        <p:spPr>
          <a:xfrm>
            <a:off x="6270120" y="377280"/>
            <a:ext cx="569880" cy="702720"/>
          </a:xfrm>
          <a:prstGeom prst="rect">
            <a:avLst/>
          </a:prstGeom>
          <a:ln>
            <a:noFill/>
          </a:ln>
        </p:spPr>
      </p:pic>
      <p:pic>
        <p:nvPicPr>
          <p:cNvPr id="354" name="" descr=""/>
          <p:cNvPicPr/>
          <p:nvPr/>
        </p:nvPicPr>
        <p:blipFill>
          <a:blip r:embed="rId21"/>
          <a:stretch/>
        </p:blipFill>
        <p:spPr>
          <a:xfrm>
            <a:off x="4641120" y="216000"/>
            <a:ext cx="1118880" cy="1008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3" dur="indefinite" restart="never" nodeType="tmRoot">
          <p:childTnLst>
            <p:seq>
              <p:cTn id="3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936000" y="396000"/>
            <a:ext cx="8351640" cy="863640"/>
          </a:xfrm>
          <a:prstGeom prst="rect">
            <a:avLst/>
          </a:prstGeom>
          <a:solidFill>
            <a:srgbClr val="729fcf">
              <a:alpha val="1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Hábito Alimentar de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Carunchos do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Bambu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m 117" descr=""/>
          <p:cNvPicPr/>
          <p:nvPr/>
        </p:nvPicPr>
        <p:blipFill>
          <a:blip r:embed="rId1"/>
          <a:stretch/>
        </p:blipFill>
        <p:spPr>
          <a:xfrm>
            <a:off x="4701600" y="1679040"/>
            <a:ext cx="4226040" cy="3288600"/>
          </a:xfrm>
          <a:prstGeom prst="rect">
            <a:avLst/>
          </a:prstGeom>
          <a:ln>
            <a:noFill/>
          </a:ln>
        </p:spPr>
      </p:pic>
      <p:pic>
        <p:nvPicPr>
          <p:cNvPr id="88" name="Imagem 118" descr=""/>
          <p:cNvPicPr/>
          <p:nvPr/>
        </p:nvPicPr>
        <p:blipFill>
          <a:blip r:embed="rId2"/>
          <a:stretch/>
        </p:blipFill>
        <p:spPr>
          <a:xfrm>
            <a:off x="1008000" y="1656000"/>
            <a:ext cx="3311640" cy="5066640"/>
          </a:xfrm>
          <a:prstGeom prst="rect">
            <a:avLst/>
          </a:prstGeom>
          <a:ln>
            <a:noFill/>
          </a:ln>
        </p:spPr>
      </p:pic>
      <p:pic>
        <p:nvPicPr>
          <p:cNvPr id="89" name="Imagem 119" descr=""/>
          <p:cNvPicPr/>
          <p:nvPr/>
        </p:nvPicPr>
        <p:blipFill>
          <a:blip r:embed="rId3"/>
          <a:stretch/>
        </p:blipFill>
        <p:spPr>
          <a:xfrm>
            <a:off x="4701600" y="4033440"/>
            <a:ext cx="4226040" cy="2640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dur="indefinite" nodeType="mainSeq"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m 120" descr=""/>
          <p:cNvPicPr/>
          <p:nvPr/>
        </p:nvPicPr>
        <p:blipFill>
          <a:blip r:embed="rId1"/>
          <a:stretch/>
        </p:blipFill>
        <p:spPr>
          <a:xfrm>
            <a:off x="972000" y="1672560"/>
            <a:ext cx="3565440" cy="3547080"/>
          </a:xfrm>
          <a:prstGeom prst="rect">
            <a:avLst/>
          </a:prstGeom>
          <a:ln>
            <a:noFill/>
          </a:ln>
        </p:spPr>
      </p:pic>
      <p:pic>
        <p:nvPicPr>
          <p:cNvPr id="91" name="Imagem 121" descr=""/>
          <p:cNvPicPr/>
          <p:nvPr/>
        </p:nvPicPr>
        <p:blipFill>
          <a:blip r:embed="rId2"/>
          <a:stretch/>
        </p:blipFill>
        <p:spPr>
          <a:xfrm>
            <a:off x="2664000" y="4516200"/>
            <a:ext cx="4823640" cy="2611440"/>
          </a:xfrm>
          <a:prstGeom prst="rect">
            <a:avLst/>
          </a:prstGeom>
          <a:ln>
            <a:noFill/>
          </a:ln>
        </p:spPr>
      </p:pic>
      <p:sp>
        <p:nvSpPr>
          <p:cNvPr id="92" name="CustomShape 1"/>
          <p:cNvSpPr/>
          <p:nvPr/>
        </p:nvSpPr>
        <p:spPr>
          <a:xfrm>
            <a:off x="936000" y="396000"/>
            <a:ext cx="8351640" cy="863640"/>
          </a:xfrm>
          <a:prstGeom prst="rect">
            <a:avLst/>
          </a:prstGeom>
          <a:solidFill>
            <a:srgbClr val="729fcf">
              <a:alpha val="19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Reconhecimen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to de Espécies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 Peixe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3" name="Imagem 123" descr=""/>
          <p:cNvPicPr/>
          <p:nvPr/>
        </p:nvPicPr>
        <p:blipFill>
          <a:blip r:embed="rId3"/>
          <a:stretch/>
        </p:blipFill>
        <p:spPr>
          <a:xfrm>
            <a:off x="5250600" y="1584000"/>
            <a:ext cx="1982520" cy="3704400"/>
          </a:xfrm>
          <a:prstGeom prst="rect">
            <a:avLst/>
          </a:prstGeom>
          <a:ln>
            <a:noFill/>
          </a:ln>
        </p:spPr>
      </p:pic>
      <p:pic>
        <p:nvPicPr>
          <p:cNvPr id="94" name="Imagem 124" descr=""/>
          <p:cNvPicPr/>
          <p:nvPr/>
        </p:nvPicPr>
        <p:blipFill>
          <a:blip r:embed="rId4"/>
          <a:stretch/>
        </p:blipFill>
        <p:spPr>
          <a:xfrm>
            <a:off x="7233480" y="1584000"/>
            <a:ext cx="1982160" cy="3696120"/>
          </a:xfrm>
          <a:prstGeom prst="rect">
            <a:avLst/>
          </a:prstGeom>
          <a:ln>
            <a:noFill/>
          </a:ln>
        </p:spPr>
      </p:pic>
      <p:sp>
        <p:nvSpPr>
          <p:cNvPr id="95" name="CustomShape 2"/>
          <p:cNvSpPr/>
          <p:nvPr/>
        </p:nvSpPr>
        <p:spPr>
          <a:xfrm>
            <a:off x="2664000" y="6588000"/>
            <a:ext cx="4823640" cy="680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BR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Src: https://arcoweb.com.br/projetodesign/arquitetura/ruy-ohtake-complexo-aquario-23-08-2010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9" dur="indefinite" restart="never" nodeType="tmRoot">
          <p:childTnLst>
            <p:seq>
              <p:cTn id="50" dur="indefinite" nodeType="mainSeq"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55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nodeType="with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58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63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nodeType="with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66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71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936000" y="396000"/>
            <a:ext cx="8351640" cy="575280"/>
          </a:xfrm>
          <a:prstGeom prst="rect">
            <a:avLst/>
          </a:prstGeom>
          <a:solidFill>
            <a:srgbClr val="729fcf">
              <a:alpha val="18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7" name="Imagem 127" descr=""/>
          <p:cNvPicPr/>
          <p:nvPr/>
        </p:nvPicPr>
        <p:blipFill>
          <a:blip r:embed="rId1"/>
          <a:stretch/>
        </p:blipFill>
        <p:spPr>
          <a:xfrm>
            <a:off x="912240" y="1512000"/>
            <a:ext cx="4487400" cy="2523600"/>
          </a:xfrm>
          <a:prstGeom prst="rect">
            <a:avLst/>
          </a:prstGeom>
          <a:ln>
            <a:noFill/>
          </a:ln>
        </p:spPr>
      </p:pic>
      <p:pic>
        <p:nvPicPr>
          <p:cNvPr id="98" name="Imagem 128" descr=""/>
          <p:cNvPicPr/>
          <p:nvPr/>
        </p:nvPicPr>
        <p:blipFill>
          <a:blip r:embed="rId2"/>
          <a:stretch/>
        </p:blipFill>
        <p:spPr>
          <a:xfrm>
            <a:off x="4536000" y="1260000"/>
            <a:ext cx="5010480" cy="3743640"/>
          </a:xfrm>
          <a:prstGeom prst="rect">
            <a:avLst/>
          </a:prstGeom>
          <a:ln>
            <a:noFill/>
          </a:ln>
        </p:spPr>
      </p:pic>
      <p:pic>
        <p:nvPicPr>
          <p:cNvPr id="99" name="Imagem 129" descr=""/>
          <p:cNvPicPr/>
          <p:nvPr/>
        </p:nvPicPr>
        <p:blipFill>
          <a:blip r:embed="rId3"/>
          <a:stretch/>
        </p:blipFill>
        <p:spPr>
          <a:xfrm>
            <a:off x="1656000" y="3240000"/>
            <a:ext cx="3167640" cy="3675960"/>
          </a:xfrm>
          <a:prstGeom prst="rect">
            <a:avLst/>
          </a:prstGeom>
          <a:ln>
            <a:noFill/>
          </a:ln>
        </p:spPr>
      </p:pic>
      <p:pic>
        <p:nvPicPr>
          <p:cNvPr id="100" name="Imagem 130" descr=""/>
          <p:cNvPicPr/>
          <p:nvPr/>
        </p:nvPicPr>
        <p:blipFill>
          <a:blip r:embed="rId4"/>
          <a:stretch/>
        </p:blipFill>
        <p:spPr>
          <a:xfrm>
            <a:off x="4176360" y="4324320"/>
            <a:ext cx="3455640" cy="2591640"/>
          </a:xfrm>
          <a:prstGeom prst="rect">
            <a:avLst/>
          </a:prstGeom>
          <a:ln>
            <a:noFill/>
          </a:ln>
        </p:spPr>
      </p:pic>
      <p:pic>
        <p:nvPicPr>
          <p:cNvPr id="101" name="" descr=""/>
          <p:cNvPicPr/>
          <p:nvPr/>
        </p:nvPicPr>
        <p:blipFill>
          <a:blip r:embed="rId5"/>
          <a:stretch/>
        </p:blipFill>
        <p:spPr>
          <a:xfrm>
            <a:off x="6718680" y="3960000"/>
            <a:ext cx="2569320" cy="3181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2" dur="indefinite" restart="never" nodeType="tmRoot">
          <p:childTnLst>
            <p:seq>
              <p:cTn id="73" nodeType="mainSeq">
                <p:childTnLst>
                  <p:par>
                    <p:cTn id="74" fill="freeze">
                      <p:stCondLst>
                        <p:cond delay="indefinite"/>
                      </p:stCondLst>
                      <p:childTnLst>
                        <p:par>
                          <p:cTn id="75" fill="freeze">
                            <p:stCondLst>
                              <p:cond delay="0"/>
                            </p:stCondLst>
                            <p:childTnLst>
                              <p:par>
                                <p:cTn id="76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7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freeze">
                      <p:stCondLst>
                        <p:cond delay="indefinite"/>
                      </p:stCondLst>
                      <p:childTnLst>
                        <p:par>
                          <p:cTn id="80" fill="freeze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freeze">
                      <p:stCondLst>
                        <p:cond delay="indefinite"/>
                      </p:stCondLst>
                      <p:childTnLst>
                        <p:par>
                          <p:cTn id="85" fill="freeze">
                            <p:stCondLst>
                              <p:cond delay="0"/>
                            </p:stCondLst>
                            <p:childTnLst>
                              <p:par>
                                <p:cTn id="86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8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freeze">
                      <p:stCondLst>
                        <p:cond delay="indefinite"/>
                      </p:stCondLst>
                      <p:childTnLst>
                        <p:par>
                          <p:cTn id="90" fill="freeze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freeze">
                      <p:stCondLst>
                        <p:cond delay="indefinite"/>
                      </p:stCondLst>
                      <p:childTnLst>
                        <p:par>
                          <p:cTn id="95" fill="freeze">
                            <p:stCondLst>
                              <p:cond delay="0"/>
                            </p:stCondLst>
                            <p:childTnLst>
                              <p:par>
                                <p:cTn id="96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9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m 131" descr=""/>
          <p:cNvPicPr/>
          <p:nvPr/>
        </p:nvPicPr>
        <p:blipFill>
          <a:blip r:embed="rId1"/>
          <a:stretch/>
        </p:blipFill>
        <p:spPr>
          <a:xfrm>
            <a:off x="936000" y="3528000"/>
            <a:ext cx="2392200" cy="3671640"/>
          </a:xfrm>
          <a:prstGeom prst="rect">
            <a:avLst/>
          </a:prstGeom>
          <a:ln>
            <a:noFill/>
          </a:ln>
        </p:spPr>
      </p:pic>
      <p:sp>
        <p:nvSpPr>
          <p:cNvPr id="103" name="CustomShape 1"/>
          <p:cNvSpPr/>
          <p:nvPr/>
        </p:nvSpPr>
        <p:spPr>
          <a:xfrm>
            <a:off x="936000" y="396000"/>
            <a:ext cx="8351640" cy="647280"/>
          </a:xfrm>
          <a:prstGeom prst="rect">
            <a:avLst/>
          </a:prstGeom>
          <a:solidFill>
            <a:srgbClr val="729fcf">
              <a:alpha val="17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ã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ã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4" name="Imagem 133" descr=""/>
          <p:cNvPicPr/>
          <p:nvPr/>
        </p:nvPicPr>
        <p:blipFill>
          <a:blip r:embed="rId2"/>
          <a:stretch/>
        </p:blipFill>
        <p:spPr>
          <a:xfrm>
            <a:off x="918000" y="1317600"/>
            <a:ext cx="2393640" cy="1699920"/>
          </a:xfrm>
          <a:prstGeom prst="rect">
            <a:avLst/>
          </a:prstGeom>
          <a:ln>
            <a:noFill/>
          </a:ln>
        </p:spPr>
      </p:pic>
      <p:pic>
        <p:nvPicPr>
          <p:cNvPr id="105" name="Imagem 134" descr=""/>
          <p:cNvPicPr/>
          <p:nvPr/>
        </p:nvPicPr>
        <p:blipFill>
          <a:blip r:embed="rId3"/>
          <a:stretch/>
        </p:blipFill>
        <p:spPr>
          <a:xfrm>
            <a:off x="3888000" y="1351080"/>
            <a:ext cx="5327640" cy="4984560"/>
          </a:xfrm>
          <a:prstGeom prst="rect">
            <a:avLst/>
          </a:prstGeom>
          <a:ln>
            <a:noFill/>
          </a:ln>
        </p:spPr>
      </p:pic>
      <p:pic>
        <p:nvPicPr>
          <p:cNvPr id="106" name="Imagem 135" descr=""/>
          <p:cNvPicPr/>
          <p:nvPr/>
        </p:nvPicPr>
        <p:blipFill>
          <a:blip r:embed="rId4"/>
          <a:stretch/>
        </p:blipFill>
        <p:spPr>
          <a:xfrm>
            <a:off x="936000" y="2484000"/>
            <a:ext cx="2375640" cy="1445760"/>
          </a:xfrm>
          <a:prstGeom prst="rect">
            <a:avLst/>
          </a:prstGeom>
          <a:ln>
            <a:noFill/>
          </a:ln>
        </p:spPr>
      </p:pic>
      <p:pic>
        <p:nvPicPr>
          <p:cNvPr id="107" name="Imagem 136" descr=""/>
          <p:cNvPicPr/>
          <p:nvPr/>
        </p:nvPicPr>
        <p:blipFill>
          <a:blip r:embed="rId5"/>
          <a:stretch/>
        </p:blipFill>
        <p:spPr>
          <a:xfrm>
            <a:off x="4608000" y="3588120"/>
            <a:ext cx="4593240" cy="3625200"/>
          </a:xfrm>
          <a:prstGeom prst="rect">
            <a:avLst/>
          </a:prstGeom>
          <a:ln>
            <a:noFill/>
          </a:ln>
        </p:spPr>
      </p:pic>
      <p:pic>
        <p:nvPicPr>
          <p:cNvPr id="108" name="Imagem 137" descr=""/>
          <p:cNvPicPr/>
          <p:nvPr/>
        </p:nvPicPr>
        <p:blipFill>
          <a:blip r:embed="rId6"/>
          <a:stretch/>
        </p:blipFill>
        <p:spPr>
          <a:xfrm>
            <a:off x="3312000" y="5744880"/>
            <a:ext cx="5839200" cy="1468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9" dur="indefinite" restart="never" nodeType="tmRoot">
          <p:childTnLst>
            <p:seq>
              <p:cTn id="100" dur="indefinite" nodeType="mainSeq">
                <p:childTnLst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1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1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1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1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1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864000" y="396000"/>
            <a:ext cx="8423640" cy="863640"/>
          </a:xfrm>
          <a:prstGeom prst="rect">
            <a:avLst/>
          </a:prstGeom>
          <a:solidFill>
            <a:srgbClr val="729fcf">
              <a:alpha val="16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á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ã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ã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" name="Imagem 139" descr=""/>
          <p:cNvPicPr/>
          <p:nvPr/>
        </p:nvPicPr>
        <p:blipFill>
          <a:blip r:embed="rId1"/>
          <a:stretch/>
        </p:blipFill>
        <p:spPr>
          <a:xfrm>
            <a:off x="3079800" y="1512000"/>
            <a:ext cx="1959840" cy="1469880"/>
          </a:xfrm>
          <a:prstGeom prst="rect">
            <a:avLst/>
          </a:prstGeom>
          <a:ln>
            <a:noFill/>
          </a:ln>
        </p:spPr>
      </p:pic>
      <p:pic>
        <p:nvPicPr>
          <p:cNvPr id="111" name="Imagem 140" descr=""/>
          <p:cNvPicPr/>
          <p:nvPr/>
        </p:nvPicPr>
        <p:blipFill>
          <a:blip r:embed="rId2"/>
          <a:stretch/>
        </p:blipFill>
        <p:spPr>
          <a:xfrm>
            <a:off x="864000" y="1497960"/>
            <a:ext cx="2034360" cy="1525680"/>
          </a:xfrm>
          <a:prstGeom prst="rect">
            <a:avLst/>
          </a:prstGeom>
          <a:ln>
            <a:noFill/>
          </a:ln>
        </p:spPr>
      </p:pic>
      <p:pic>
        <p:nvPicPr>
          <p:cNvPr id="112" name="Imagem 141" descr=""/>
          <p:cNvPicPr/>
          <p:nvPr/>
        </p:nvPicPr>
        <p:blipFill>
          <a:blip r:embed="rId3"/>
          <a:stretch/>
        </p:blipFill>
        <p:spPr>
          <a:xfrm>
            <a:off x="5149080" y="1512000"/>
            <a:ext cx="1978560" cy="1483920"/>
          </a:xfrm>
          <a:prstGeom prst="rect">
            <a:avLst/>
          </a:prstGeom>
          <a:ln>
            <a:noFill/>
          </a:ln>
        </p:spPr>
      </p:pic>
      <p:pic>
        <p:nvPicPr>
          <p:cNvPr id="113" name="Imagem 142" descr=""/>
          <p:cNvPicPr/>
          <p:nvPr/>
        </p:nvPicPr>
        <p:blipFill>
          <a:blip r:embed="rId4"/>
          <a:stretch/>
        </p:blipFill>
        <p:spPr>
          <a:xfrm>
            <a:off x="7272000" y="1499760"/>
            <a:ext cx="2031840" cy="1523880"/>
          </a:xfrm>
          <a:prstGeom prst="rect">
            <a:avLst/>
          </a:prstGeom>
          <a:ln>
            <a:noFill/>
          </a:ln>
        </p:spPr>
      </p:pic>
      <p:pic>
        <p:nvPicPr>
          <p:cNvPr id="114" name="Imagem 143" descr=""/>
          <p:cNvPicPr/>
          <p:nvPr/>
        </p:nvPicPr>
        <p:blipFill>
          <a:blip r:embed="rId5"/>
          <a:stretch/>
        </p:blipFill>
        <p:spPr>
          <a:xfrm>
            <a:off x="864000" y="3336120"/>
            <a:ext cx="4191480" cy="3143520"/>
          </a:xfrm>
          <a:prstGeom prst="rect">
            <a:avLst/>
          </a:prstGeom>
          <a:ln>
            <a:noFill/>
          </a:ln>
        </p:spPr>
      </p:pic>
      <p:sp>
        <p:nvSpPr>
          <p:cNvPr id="115" name="CustomShape 2"/>
          <p:cNvSpPr/>
          <p:nvPr/>
        </p:nvSpPr>
        <p:spPr>
          <a:xfrm>
            <a:off x="936000" y="3960000"/>
            <a:ext cx="575640" cy="647640"/>
          </a:xfrm>
          <a:prstGeom prst="rect">
            <a:avLst/>
          </a:prstGeom>
          <a:solidFill>
            <a:srgbClr val="ff0000">
              <a:alpha val="52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16" name="Imagem 145" descr=""/>
          <p:cNvPicPr/>
          <p:nvPr/>
        </p:nvPicPr>
        <p:blipFill>
          <a:blip r:embed="rId6"/>
          <a:stretch/>
        </p:blipFill>
        <p:spPr>
          <a:xfrm>
            <a:off x="5256000" y="3364920"/>
            <a:ext cx="4031640" cy="2394720"/>
          </a:xfrm>
          <a:prstGeom prst="rect">
            <a:avLst/>
          </a:prstGeom>
          <a:ln>
            <a:noFill/>
          </a:ln>
        </p:spPr>
      </p:pic>
      <p:pic>
        <p:nvPicPr>
          <p:cNvPr id="117" name="Imagem 146" descr=""/>
          <p:cNvPicPr/>
          <p:nvPr/>
        </p:nvPicPr>
        <p:blipFill>
          <a:blip r:embed="rId7"/>
          <a:stretch/>
        </p:blipFill>
        <p:spPr>
          <a:xfrm>
            <a:off x="3888000" y="3168000"/>
            <a:ext cx="2107080" cy="3743640"/>
          </a:xfrm>
          <a:prstGeom prst="rect">
            <a:avLst/>
          </a:prstGeom>
          <a:ln>
            <a:noFill/>
          </a:ln>
        </p:spPr>
      </p:pic>
      <p:sp>
        <p:nvSpPr>
          <p:cNvPr id="118" name="CustomShape 3"/>
          <p:cNvSpPr/>
          <p:nvPr/>
        </p:nvSpPr>
        <p:spPr>
          <a:xfrm>
            <a:off x="3960000" y="3240000"/>
            <a:ext cx="2015640" cy="575640"/>
          </a:xfrm>
          <a:prstGeom prst="rect">
            <a:avLst/>
          </a:prstGeom>
          <a:solidFill>
            <a:srgbClr val="729fc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18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Canga para VC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1" dur="indefinite" restart="never" nodeType="tmRoot">
          <p:childTnLst>
            <p:seq>
              <p:cTn id="132" dur="indefinite" nodeType="mainSeq">
                <p:childTnLst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6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936000" y="396000"/>
            <a:ext cx="8351640" cy="863640"/>
          </a:xfrm>
          <a:prstGeom prst="rect">
            <a:avLst/>
          </a:prstGeom>
          <a:solidFill>
            <a:srgbClr val="729fcf">
              <a:alpha val="17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á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ã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ã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0" name="Imagem 149" descr=""/>
          <p:cNvPicPr/>
          <p:nvPr/>
        </p:nvPicPr>
        <p:blipFill>
          <a:blip r:embed="rId1"/>
          <a:stretch/>
        </p:blipFill>
        <p:spPr>
          <a:xfrm>
            <a:off x="1008000" y="1800000"/>
            <a:ext cx="5327640" cy="2082960"/>
          </a:xfrm>
          <a:prstGeom prst="rect">
            <a:avLst/>
          </a:prstGeom>
          <a:ln>
            <a:noFill/>
          </a:ln>
        </p:spPr>
      </p:pic>
      <p:pic>
        <p:nvPicPr>
          <p:cNvPr id="121" name="Imagem 150" descr=""/>
          <p:cNvPicPr/>
          <p:nvPr/>
        </p:nvPicPr>
        <p:blipFill>
          <a:blip r:embed="rId2"/>
          <a:stretch/>
        </p:blipFill>
        <p:spPr>
          <a:xfrm>
            <a:off x="972000" y="4050720"/>
            <a:ext cx="5409360" cy="3040920"/>
          </a:xfrm>
          <a:prstGeom prst="rect">
            <a:avLst/>
          </a:prstGeom>
          <a:ln>
            <a:noFill/>
          </a:ln>
        </p:spPr>
      </p:pic>
      <p:pic>
        <p:nvPicPr>
          <p:cNvPr id="122" name="Imagem 151" descr=""/>
          <p:cNvPicPr/>
          <p:nvPr/>
        </p:nvPicPr>
        <p:blipFill>
          <a:blip r:embed="rId3"/>
          <a:stretch/>
        </p:blipFill>
        <p:spPr>
          <a:xfrm>
            <a:off x="4752000" y="4806000"/>
            <a:ext cx="5039640" cy="2297160"/>
          </a:xfrm>
          <a:prstGeom prst="rect">
            <a:avLst/>
          </a:prstGeom>
          <a:ln>
            <a:noFill/>
          </a:ln>
        </p:spPr>
      </p:pic>
      <p:pic>
        <p:nvPicPr>
          <p:cNvPr id="123" name="Imagem 152" descr=""/>
          <p:cNvPicPr/>
          <p:nvPr/>
        </p:nvPicPr>
        <p:blipFill>
          <a:blip r:embed="rId4"/>
          <a:stretch/>
        </p:blipFill>
        <p:spPr>
          <a:xfrm>
            <a:off x="6078240" y="1587960"/>
            <a:ext cx="3713400" cy="3811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6" dur="indefinite" restart="never" nodeType="tmRoot">
          <p:childTnLst>
            <p:seq>
              <p:cTn id="187" dur="indefinite" nodeType="mainSeq">
                <p:childTnLst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19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19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20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20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936000" y="396000"/>
            <a:ext cx="8351640" cy="863640"/>
          </a:xfrm>
          <a:prstGeom prst="rect">
            <a:avLst/>
          </a:prstGeom>
          <a:solidFill>
            <a:srgbClr val="729fcf">
              <a:alpha val="17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á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ã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ã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b="0" lang="pt-BR" sz="2200" spc="-1" strike="noStrike">
                <a:solidFill>
                  <a:srgbClr val="cc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5" name="Imagem 154" descr=""/>
          <p:cNvPicPr/>
          <p:nvPr/>
        </p:nvPicPr>
        <p:blipFill>
          <a:blip r:embed="rId1"/>
          <a:stretch/>
        </p:blipFill>
        <p:spPr>
          <a:xfrm>
            <a:off x="1018080" y="1512000"/>
            <a:ext cx="2437560" cy="2437560"/>
          </a:xfrm>
          <a:prstGeom prst="rect">
            <a:avLst/>
          </a:prstGeom>
          <a:ln>
            <a:noFill/>
          </a:ln>
        </p:spPr>
      </p:pic>
      <p:pic>
        <p:nvPicPr>
          <p:cNvPr id="126" name="Imagem 155" descr=""/>
          <p:cNvPicPr/>
          <p:nvPr/>
        </p:nvPicPr>
        <p:blipFill>
          <a:blip r:embed="rId2"/>
          <a:stretch/>
        </p:blipFill>
        <p:spPr>
          <a:xfrm>
            <a:off x="3898080" y="1522080"/>
            <a:ext cx="2437560" cy="2437560"/>
          </a:xfrm>
          <a:prstGeom prst="rect">
            <a:avLst/>
          </a:prstGeom>
          <a:ln>
            <a:noFill/>
          </a:ln>
        </p:spPr>
      </p:pic>
      <p:pic>
        <p:nvPicPr>
          <p:cNvPr id="127" name="Imagem 156" descr=""/>
          <p:cNvPicPr/>
          <p:nvPr/>
        </p:nvPicPr>
        <p:blipFill>
          <a:blip r:embed="rId3"/>
          <a:stretch/>
        </p:blipFill>
        <p:spPr>
          <a:xfrm>
            <a:off x="6778080" y="1584000"/>
            <a:ext cx="2437560" cy="2437560"/>
          </a:xfrm>
          <a:prstGeom prst="rect">
            <a:avLst/>
          </a:prstGeom>
          <a:ln>
            <a:noFill/>
          </a:ln>
        </p:spPr>
      </p:pic>
      <p:pic>
        <p:nvPicPr>
          <p:cNvPr id="128" name="Imagem 157" descr=""/>
          <p:cNvPicPr/>
          <p:nvPr/>
        </p:nvPicPr>
        <p:blipFill>
          <a:blip r:embed="rId4"/>
          <a:stretch/>
        </p:blipFill>
        <p:spPr>
          <a:xfrm rot="16179600">
            <a:off x="3633480" y="3156120"/>
            <a:ext cx="3171240" cy="4228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08" dur="indefinite" restart="never" nodeType="tmRoot">
          <p:childTnLst>
            <p:seq>
              <p:cTn id="209" dur="indefinite" nodeType="mainSeq">
                <p:childTnLst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1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1261</TotalTime>
  <Application>LibreOffice/5.1.6.2$Linux_X86_64 LibreOffice_project/10m0$Build-2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2017-10-20T08:51:10Z</dcterms:created>
  <dc:creator/>
  <dc:description/>
  <dc:language>pt-BR</dc:language>
  <cp:lastModifiedBy/>
  <dcterms:modified xsi:type="dcterms:W3CDTF">2018-04-24T06:48:37Z</dcterms:modified>
  <cp:revision>59</cp:revision>
  <dc:subject/>
  <dc:title>Apresentação do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7</vt:i4>
  </property>
  <property fmtid="{D5CDD505-2E9C-101B-9397-08002B2CF9AE}" pid="8" name="PresentationFormat">
    <vt:lpwstr>Personalizar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15</vt:i4>
  </property>
</Properties>
</file>